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28800425" cy="43199050"/>
  <p:notesSz cx="7103745" cy="10234295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5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4598"/>
    <a:srgbClr val="FFD2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987"/>
    <p:restoredTop sz="94660"/>
  </p:normalViewPr>
  <p:slideViewPr>
    <p:cSldViewPr snapToGrid="0" showGuides="1">
      <p:cViewPr varScale="1">
        <p:scale>
          <a:sx n="18" d="100"/>
          <a:sy n="18" d="100"/>
        </p:scale>
        <p:origin x="2940" y="90"/>
      </p:cViewPr>
      <p:guideLst>
        <p:guide orient="horz" pos="2160"/>
        <p:guide pos="25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2400300" y="1279525"/>
            <a:ext cx="2301875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600044" y="7070159"/>
            <a:ext cx="21600265" cy="15040331"/>
          </a:xfrm>
        </p:spPr>
        <p:txBody>
          <a:bodyPr anchor="b"/>
          <a:lstStyle>
            <a:lvl1pPr algn="ctr">
              <a:defRPr sz="189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600044" y="22690502"/>
            <a:ext cx="21600265" cy="10430226"/>
          </a:xfrm>
        </p:spPr>
        <p:txBody>
          <a:bodyPr/>
          <a:lstStyle>
            <a:lvl1pPr marL="0" indent="0" algn="ctr">
              <a:buNone/>
              <a:defRPr sz="7560"/>
            </a:lvl1pPr>
            <a:lvl2pPr marL="1440180" indent="0" algn="ctr">
              <a:buNone/>
              <a:defRPr sz="6300"/>
            </a:lvl2pPr>
            <a:lvl3pPr marL="2879725" indent="0" algn="ctr">
              <a:buNone/>
              <a:defRPr sz="5670"/>
            </a:lvl3pPr>
            <a:lvl4pPr marL="4320540" indent="0" algn="ctr">
              <a:buNone/>
              <a:defRPr sz="5040"/>
            </a:lvl4pPr>
            <a:lvl5pPr marL="5760085" indent="0" algn="ctr">
              <a:buNone/>
              <a:defRPr sz="5040"/>
            </a:lvl5pPr>
            <a:lvl6pPr marL="7200265" indent="0" algn="ctr">
              <a:buNone/>
              <a:defRPr sz="5040"/>
            </a:lvl6pPr>
            <a:lvl7pPr marL="8639810" indent="0" algn="ctr">
              <a:buNone/>
              <a:defRPr sz="5040"/>
            </a:lvl7pPr>
            <a:lvl8pPr marL="10079990" indent="0" algn="ctr">
              <a:buNone/>
              <a:defRPr sz="5040"/>
            </a:lvl8pPr>
            <a:lvl9pPr marL="11520170" indent="0" algn="ctr">
              <a:buNone/>
              <a:defRPr sz="5040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1980024" y="2300050"/>
            <a:ext cx="24840305" cy="3661080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65024" y="10770240"/>
            <a:ext cx="24840305" cy="17970392"/>
          </a:xfrm>
        </p:spPr>
        <p:txBody>
          <a:bodyPr anchor="b"/>
          <a:lstStyle>
            <a:lvl1pPr>
              <a:defRPr sz="1890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965024" y="28910639"/>
            <a:ext cx="24840305" cy="9450204"/>
          </a:xfrm>
        </p:spPr>
        <p:txBody>
          <a:bodyPr/>
          <a:lstStyle>
            <a:lvl1pPr marL="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1pPr>
            <a:lvl2pPr marL="144018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2pPr>
            <a:lvl3pPr marL="2879725" indent="0">
              <a:buNone/>
              <a:defRPr sz="5670">
                <a:solidFill>
                  <a:schemeClr val="tx1">
                    <a:tint val="75000"/>
                  </a:schemeClr>
                </a:solidFill>
              </a:defRPr>
            </a:lvl3pPr>
            <a:lvl4pPr marL="432054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085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65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3981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7999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17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980024" y="11500253"/>
            <a:ext cx="12240150" cy="27410606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4580179" y="11500253"/>
            <a:ext cx="12240150" cy="27410606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83775" y="2300050"/>
            <a:ext cx="24840305" cy="8350187"/>
          </a:xfrm>
        </p:spPr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803438" y="11203006"/>
            <a:ext cx="11512521" cy="5190111"/>
          </a:xfrm>
        </p:spPr>
        <p:txBody>
          <a:bodyPr anchor="ctr"/>
          <a:lstStyle>
            <a:lvl1pPr marL="0" indent="0">
              <a:buNone/>
              <a:defRPr sz="8820"/>
            </a:lvl1pPr>
            <a:lvl2pPr marL="1440180" indent="0">
              <a:buNone/>
              <a:defRPr sz="7560"/>
            </a:lvl2pPr>
            <a:lvl3pPr marL="2879725" indent="0">
              <a:buNone/>
              <a:defRPr sz="6300"/>
            </a:lvl3pPr>
            <a:lvl4pPr marL="4320540" indent="0">
              <a:buNone/>
              <a:defRPr sz="5670"/>
            </a:lvl4pPr>
            <a:lvl5pPr marL="5760085" indent="0">
              <a:buNone/>
              <a:defRPr sz="5670"/>
            </a:lvl5pPr>
            <a:lvl6pPr marL="7200265" indent="0">
              <a:buNone/>
              <a:defRPr sz="5670"/>
            </a:lvl6pPr>
            <a:lvl7pPr marL="8639810" indent="0">
              <a:buNone/>
              <a:defRPr sz="5670"/>
            </a:lvl7pPr>
            <a:lvl8pPr marL="10079990" indent="0">
              <a:buNone/>
              <a:defRPr sz="5670"/>
            </a:lvl8pPr>
            <a:lvl9pPr marL="11520170" indent="0">
              <a:buNone/>
              <a:defRPr sz="567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803438" y="16790158"/>
            <a:ext cx="11512521" cy="22200702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4780350" y="11203006"/>
            <a:ext cx="11569220" cy="5190111"/>
          </a:xfrm>
        </p:spPr>
        <p:txBody>
          <a:bodyPr anchor="ctr"/>
          <a:lstStyle>
            <a:lvl1pPr marL="0" indent="0">
              <a:buNone/>
              <a:defRPr sz="8820"/>
            </a:lvl1pPr>
            <a:lvl2pPr marL="1440180" indent="0">
              <a:buNone/>
              <a:defRPr sz="7560"/>
            </a:lvl2pPr>
            <a:lvl3pPr marL="2879725" indent="0">
              <a:buNone/>
              <a:defRPr sz="6300"/>
            </a:lvl3pPr>
            <a:lvl4pPr marL="4320540" indent="0">
              <a:buNone/>
              <a:defRPr sz="5670"/>
            </a:lvl4pPr>
            <a:lvl5pPr marL="5760085" indent="0">
              <a:buNone/>
              <a:defRPr sz="5670"/>
            </a:lvl5pPr>
            <a:lvl6pPr marL="7200265" indent="0">
              <a:buNone/>
              <a:defRPr sz="5670"/>
            </a:lvl6pPr>
            <a:lvl7pPr marL="8639810" indent="0">
              <a:buNone/>
              <a:defRPr sz="5670"/>
            </a:lvl7pPr>
            <a:lvl8pPr marL="10079990" indent="0">
              <a:buNone/>
              <a:defRPr sz="5670"/>
            </a:lvl8pPr>
            <a:lvl9pPr marL="11520170" indent="0">
              <a:buNone/>
              <a:defRPr sz="567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4780350" y="16790158"/>
            <a:ext cx="11569220" cy="22200702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83775" y="2880063"/>
            <a:ext cx="9839528" cy="10080222"/>
          </a:xfrm>
        </p:spPr>
        <p:txBody>
          <a:bodyPr anchor="b"/>
          <a:lstStyle>
            <a:lvl1pPr>
              <a:defRPr sz="10080"/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2243902" y="2880069"/>
            <a:ext cx="14580179" cy="34040749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10080"/>
            </a:lvl1pPr>
            <a:lvl2pPr marL="1440180" indent="0">
              <a:buNone/>
              <a:defRPr sz="8820"/>
            </a:lvl2pPr>
            <a:lvl3pPr marL="2879725" indent="0">
              <a:buNone/>
              <a:defRPr sz="7560"/>
            </a:lvl3pPr>
            <a:lvl4pPr marL="4320540" indent="0">
              <a:buNone/>
              <a:defRPr sz="6300"/>
            </a:lvl4pPr>
            <a:lvl5pPr marL="5760085" indent="0">
              <a:buNone/>
              <a:defRPr sz="6300"/>
            </a:lvl5pPr>
            <a:lvl6pPr marL="7200265" indent="0">
              <a:buNone/>
              <a:defRPr sz="6300"/>
            </a:lvl6pPr>
            <a:lvl7pPr marL="8639810" indent="0">
              <a:buNone/>
              <a:defRPr sz="6300"/>
            </a:lvl7pPr>
            <a:lvl8pPr marL="10079990" indent="0">
              <a:buNone/>
              <a:defRPr sz="6300"/>
            </a:lvl8pPr>
            <a:lvl9pPr marL="11520170" indent="0">
              <a:buNone/>
              <a:defRPr sz="6300"/>
            </a:lvl9pPr>
          </a:lstStyle>
          <a:p>
            <a:pPr marL="0" marR="0" lvl="0" indent="0" algn="l" defTabSz="3239770" rtl="0" eaLnBrk="0" fontAlgn="base" latinLnBrk="0" hangingPunct="0">
              <a:lnSpc>
                <a:spcPct val="90000"/>
              </a:lnSpc>
              <a:spcBef>
                <a:spcPts val="35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134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83775" y="12960285"/>
            <a:ext cx="9839528" cy="24010532"/>
          </a:xfrm>
        </p:spPr>
        <p:txBody>
          <a:bodyPr/>
          <a:lstStyle>
            <a:lvl1pPr marL="0" indent="0">
              <a:buNone/>
              <a:defRPr sz="6300"/>
            </a:lvl1pPr>
            <a:lvl2pPr marL="1440180" indent="0">
              <a:buNone/>
              <a:defRPr sz="5670"/>
            </a:lvl2pPr>
            <a:lvl3pPr marL="2879725" indent="0">
              <a:buNone/>
              <a:defRPr sz="5040"/>
            </a:lvl3pPr>
            <a:lvl4pPr marL="4320540" indent="0">
              <a:buNone/>
              <a:defRPr sz="4410"/>
            </a:lvl4pPr>
            <a:lvl5pPr marL="5760085" indent="0">
              <a:buNone/>
              <a:defRPr sz="4410"/>
            </a:lvl5pPr>
            <a:lvl6pPr marL="7200265" indent="0">
              <a:buNone/>
              <a:defRPr sz="4410"/>
            </a:lvl6pPr>
            <a:lvl7pPr marL="8639810" indent="0">
              <a:buNone/>
              <a:defRPr sz="4410"/>
            </a:lvl7pPr>
            <a:lvl8pPr marL="10079990" indent="0">
              <a:buNone/>
              <a:defRPr sz="4410"/>
            </a:lvl8pPr>
            <a:lvl9pPr marL="11520170" indent="0">
              <a:buNone/>
              <a:defRPr sz="441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0610253" y="2300050"/>
            <a:ext cx="6210076" cy="36610808"/>
          </a:xfrm>
        </p:spPr>
        <p:txBody>
          <a:bodyPr vert="eaVert"/>
          <a:lstStyle/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980024" y="2300050"/>
            <a:ext cx="18270224" cy="36610808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1979814" y="2300338"/>
            <a:ext cx="24840092" cy="835043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en-US" dirty="0"/>
              <a:t>单击此处编辑母版标题样式</a:t>
            </a:r>
            <a:endParaRPr lang="en-US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1979814" y="11500102"/>
            <a:ext cx="24840092" cy="27410376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单击此处编辑母版文本样式</a:t>
            </a:r>
            <a:endParaRPr lang="en-US" altLang="en-US" dirty="0"/>
          </a:p>
          <a:p>
            <a:pPr lvl="1"/>
            <a:r>
              <a:rPr lang="en-US" altLang="en-US" dirty="0"/>
              <a:t>第二级</a:t>
            </a:r>
            <a:endParaRPr lang="en-US" altLang="en-US" dirty="0"/>
          </a:p>
          <a:p>
            <a:pPr lvl="2"/>
            <a:r>
              <a:rPr lang="en-US" altLang="en-US" dirty="0"/>
              <a:t>第三级</a:t>
            </a:r>
            <a:endParaRPr lang="en-US" altLang="en-US" dirty="0"/>
          </a:p>
          <a:p>
            <a:pPr lvl="3"/>
            <a:r>
              <a:rPr lang="en-US" altLang="en-US" dirty="0"/>
              <a:t>第四级</a:t>
            </a:r>
            <a:endParaRPr lang="en-US" altLang="en-US" dirty="0"/>
          </a:p>
          <a:p>
            <a:pPr lvl="4"/>
            <a:r>
              <a:rPr lang="en-US" altLang="en-US" dirty="0"/>
              <a:t>第五级</a:t>
            </a:r>
            <a:endParaRPr lang="en-US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979813" y="40040803"/>
            <a:ext cx="6479901" cy="2300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buFontTx/>
              <a:buNone/>
              <a:defRPr sz="3780" noProof="1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9540639" y="40040803"/>
            <a:ext cx="9719852" cy="2300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buFontTx/>
              <a:buNone/>
              <a:defRPr sz="3780" noProof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4250" b="0" i="0" u="none" strike="noStrike" kern="1200" cap="none" spc="0" normalizeH="0" baseline="0" noProof="1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0340004" y="40040803"/>
            <a:ext cx="6479901" cy="23003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3735">
                <a:solidFill>
                  <a:srgbClr val="898989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zh-CN" altLang="en-US" dirty="0">
                <a:latin typeface="Calibri" panose="020F0502020204030204" pitchFamily="34" charset="0"/>
              </a:rPr>
            </a:fld>
            <a:endParaRPr lang="zh-CN" altLang="en-US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lvl1pPr algn="l" defTabSz="28797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378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323977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defTabSz="323977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defTabSz="323977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defTabSz="323977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defTabSz="3239770" rtl="0" fontAlgn="base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defTabSz="3239770" rtl="0" fontAlgn="base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defTabSz="3239770" rtl="0" fontAlgn="base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defTabSz="3239770" rtl="0" fontAlgn="base">
        <a:lnSpc>
          <a:spcPct val="90000"/>
        </a:lnSpc>
        <a:spcBef>
          <a:spcPct val="0"/>
        </a:spcBef>
        <a:spcAft>
          <a:spcPct val="0"/>
        </a:spcAft>
        <a:defRPr sz="155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719455" indent="-719455" algn="l" defTabSz="2879725" rtl="0" eaLnBrk="0" fontAlgn="base" hangingPunct="0">
        <a:lnSpc>
          <a:spcPct val="90000"/>
        </a:lnSpc>
        <a:spcBef>
          <a:spcPts val="3155"/>
        </a:spcBef>
        <a:spcAft>
          <a:spcPct val="0"/>
        </a:spcAft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905" indent="-719455" algn="l" defTabSz="2879725" rtl="0" eaLnBrk="0" fontAlgn="base" hangingPunct="0">
        <a:lnSpc>
          <a:spcPct val="90000"/>
        </a:lnSpc>
        <a:spcBef>
          <a:spcPts val="1580"/>
        </a:spcBef>
        <a:spcAft>
          <a:spcPct val="0"/>
        </a:spcAft>
        <a:buFont typeface="Arial" panose="020B0604020202020204" pitchFamily="34" charset="0"/>
        <a:buChar char="•"/>
        <a:defRPr sz="7555" kern="1200">
          <a:solidFill>
            <a:schemeClr val="tx1"/>
          </a:solidFill>
          <a:latin typeface="+mn-lt"/>
          <a:ea typeface="+mn-ea"/>
          <a:cs typeface="+mn-cs"/>
        </a:defRPr>
      </a:lvl2pPr>
      <a:lvl3pPr marL="3599815" indent="-719455" algn="l" defTabSz="2879725" rtl="0" eaLnBrk="0" fontAlgn="base" hangingPunct="0">
        <a:lnSpc>
          <a:spcPct val="90000"/>
        </a:lnSpc>
        <a:spcBef>
          <a:spcPts val="1580"/>
        </a:spcBef>
        <a:spcAft>
          <a:spcPct val="0"/>
        </a:spcAft>
        <a:buFont typeface="Arial" panose="020B0604020202020204" pitchFamily="34" charset="0"/>
        <a:buChar char="•"/>
        <a:defRPr sz="6220" kern="1200">
          <a:solidFill>
            <a:schemeClr val="tx1"/>
          </a:solidFill>
          <a:latin typeface="+mn-lt"/>
          <a:ea typeface="+mn-ea"/>
          <a:cs typeface="+mn-cs"/>
        </a:defRPr>
      </a:lvl3pPr>
      <a:lvl4pPr marL="5040630" indent="-719455" algn="l" defTabSz="2879725" rtl="0" eaLnBrk="0" fontAlgn="base" hangingPunct="0">
        <a:lnSpc>
          <a:spcPct val="90000"/>
        </a:lnSpc>
        <a:spcBef>
          <a:spcPts val="1580"/>
        </a:spcBef>
        <a:spcAft>
          <a:spcPct val="0"/>
        </a:spcAft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6480175" indent="-719455" algn="l" defTabSz="2879725" rtl="0" eaLnBrk="0" fontAlgn="base" hangingPunct="0">
        <a:lnSpc>
          <a:spcPct val="90000"/>
        </a:lnSpc>
        <a:spcBef>
          <a:spcPts val="1580"/>
        </a:spcBef>
        <a:spcAft>
          <a:spcPct val="0"/>
        </a:spcAft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7919720" indent="-719455" algn="l" defTabSz="2879725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6pPr>
      <a:lvl7pPr marL="9360535" indent="-719455" algn="l" defTabSz="2879725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7pPr>
      <a:lvl8pPr marL="10800080" indent="-719455" algn="l" defTabSz="2879725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8pPr>
      <a:lvl9pPr marL="12240260" indent="-719455" algn="l" defTabSz="2879725" rtl="0" eaLnBrk="1" latinLnBrk="0" hangingPunct="1">
        <a:lnSpc>
          <a:spcPct val="90000"/>
        </a:lnSpc>
        <a:spcBef>
          <a:spcPts val="1580"/>
        </a:spcBef>
        <a:buFont typeface="Arial" panose="020B0604020202020204" pitchFamily="34" charset="0"/>
        <a:buChar char="•"/>
        <a:defRPr sz="56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2879725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0" algn="l" defTabSz="2879725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2pPr>
      <a:lvl3pPr marL="2879725" algn="l" defTabSz="2879725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algn="l" defTabSz="2879725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4pPr>
      <a:lvl5pPr marL="5760085" algn="l" defTabSz="2879725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5pPr>
      <a:lvl6pPr marL="7200265" algn="l" defTabSz="2879725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6pPr>
      <a:lvl7pPr marL="8639810" algn="l" defTabSz="2879725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7pPr>
      <a:lvl8pPr marL="10079990" algn="l" defTabSz="2879725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8pPr>
      <a:lvl9pPr marL="11520170" algn="l" defTabSz="2879725" rtl="0" eaLnBrk="1" latinLnBrk="0" hangingPunct="1">
        <a:defRPr sz="56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956953" y="3888608"/>
            <a:ext cx="25227588" cy="1721497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</a:bodyPr>
          <a:lstStyle/>
          <a:p>
            <a:pPr marR="0" algn="ctr" defTabSz="914400" fontAlgn="auto">
              <a:lnSpc>
                <a:spcPct val="150000"/>
              </a:lnSpc>
              <a:buClrTx/>
              <a:buSzTx/>
              <a:buFontTx/>
              <a:buNone/>
              <a:defRPr/>
            </a:pPr>
            <a:r>
              <a:rPr kumimoji="0" lang="zh-CN" altLang="en-US" sz="8000" b="1" kern="1200" cap="none" spc="0" normalizeH="0" baseline="0" noProof="1">
                <a:ln w="10160">
                  <a:solidFill>
                    <a:srgbClr val="7030A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学位论文题目</a:t>
            </a:r>
            <a:endParaRPr kumimoji="0" lang="zh-CN" altLang="en-US" sz="8000" b="1" kern="1200" cap="none" spc="0" normalizeH="0" baseline="0" noProof="1">
              <a:ln w="10160">
                <a:solidFill>
                  <a:srgbClr val="7030A0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956953" y="6111404"/>
            <a:ext cx="26072572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5400" b="1" noProof="0" dirty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姓名</a:t>
            </a:r>
            <a:r>
              <a:rPr lang="zh-CN" altLang="en-US" sz="5400" b="1" dirty="0">
                <a:ln w="10160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： 王辅导        指导教师： 张水神          专业（领域）：机械工程</a:t>
            </a:r>
            <a:endParaRPr lang="zh-CN" altLang="en-US" sz="5400" b="1" dirty="0">
              <a:ln w="10160">
                <a:noFill/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252518" y="6083816"/>
            <a:ext cx="369151" cy="1060040"/>
          </a:xfrm>
          <a:prstGeom prst="rect">
            <a:avLst/>
          </a:prstGeom>
          <a:solidFill>
            <a:srgbClr val="FFD2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"/>
          </a:p>
        </p:txBody>
      </p:sp>
      <p:sp>
        <p:nvSpPr>
          <p:cNvPr id="7" name="矩形 6"/>
          <p:cNvSpPr/>
          <p:nvPr/>
        </p:nvSpPr>
        <p:spPr>
          <a:xfrm>
            <a:off x="7313956" y="6083816"/>
            <a:ext cx="369151" cy="1060040"/>
          </a:xfrm>
          <a:prstGeom prst="rect">
            <a:avLst/>
          </a:prstGeom>
          <a:solidFill>
            <a:srgbClr val="FFD2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"/>
          </a:p>
        </p:txBody>
      </p:sp>
      <p:sp>
        <p:nvSpPr>
          <p:cNvPr id="8" name="矩形 7"/>
          <p:cNvSpPr/>
          <p:nvPr/>
        </p:nvSpPr>
        <p:spPr>
          <a:xfrm>
            <a:off x="15123555" y="6083816"/>
            <a:ext cx="369151" cy="1060040"/>
          </a:xfrm>
          <a:prstGeom prst="rect">
            <a:avLst/>
          </a:prstGeom>
          <a:solidFill>
            <a:srgbClr val="FFD2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"/>
          </a:p>
        </p:txBody>
      </p:sp>
      <p:sp>
        <p:nvSpPr>
          <p:cNvPr id="9" name="TextBox 63"/>
          <p:cNvSpPr txBox="1"/>
          <p:nvPr/>
        </p:nvSpPr>
        <p:spPr>
          <a:xfrm>
            <a:off x="892810" y="9242425"/>
            <a:ext cx="13140690" cy="526297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海报正文部分</a:t>
            </a:r>
            <a:r>
              <a:rPr lang="zh-CN" altLang="zh-CN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包括论文研究动机、研究思路、解决问题的方法、核心技术及原理、论文亮点等。</a:t>
            </a:r>
            <a:r>
              <a:rPr lang="zh-CN" altLang="en-US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务必要</a:t>
            </a:r>
            <a:r>
              <a:rPr lang="zh-CN" altLang="zh-CN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图文并茂，简明扼要，不超过</a:t>
            </a:r>
            <a:r>
              <a:rPr lang="en-US" altLang="zh-CN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400</a:t>
            </a:r>
            <a:r>
              <a:rPr lang="zh-CN" altLang="zh-CN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字。</a:t>
            </a:r>
            <a:r>
              <a:rPr lang="zh-CN" altLang="en-US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海报设计和布局可自己设计。（</a:t>
            </a:r>
            <a:r>
              <a:rPr lang="zh-CN" altLang="en-US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微软雅黑</a:t>
            </a:r>
            <a:r>
              <a:rPr lang="en-US" altLang="zh-CN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48</a:t>
            </a:r>
            <a:r>
              <a:rPr lang="zh-CN" altLang="en-US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</a:t>
            </a:r>
            <a:r>
              <a:rPr lang="zh-CN" altLang="en-US" sz="48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zh-CN" altLang="zh-CN" sz="48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endParaRPr lang="zh-CN" altLang="zh-CN" sz="480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2" name="TextBox 63"/>
          <p:cNvSpPr txBox="1"/>
          <p:nvPr/>
        </p:nvSpPr>
        <p:spPr>
          <a:xfrm>
            <a:off x="1252220" y="34175700"/>
            <a:ext cx="26327735" cy="58464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4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在读期间</a:t>
            </a:r>
            <a:r>
              <a:rPr lang="zh-CN" altLang="en-US" sz="4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科研</a:t>
            </a:r>
            <a:r>
              <a:rPr lang="zh-CN" altLang="zh-CN" sz="4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成果：</a:t>
            </a:r>
            <a:r>
              <a:rPr lang="zh-CN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（包括学术论文、专利、省部级以上单位组织的公开的科技竞赛活动所获得的奖项。）例：</a:t>
            </a:r>
            <a:endParaRPr lang="zh-CN" altLang="zh-CN" sz="44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[1] </a:t>
            </a:r>
            <a:r>
              <a:rPr lang="zh-CN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张三</a:t>
            </a:r>
            <a:r>
              <a:rPr lang="en-US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.</a:t>
            </a:r>
            <a:r>
              <a:rPr lang="zh-CN" alt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基于眼动分析的音乐和对话对驾驶行为的影响</a:t>
            </a:r>
            <a:r>
              <a:rPr lang="en-US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[J].</a:t>
            </a:r>
            <a:r>
              <a:rPr lang="zh-CN" alt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桂林电子科技大学</a:t>
            </a:r>
            <a:r>
              <a:rPr lang="zh-CN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学报</a:t>
            </a:r>
            <a:r>
              <a:rPr lang="en-US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,</a:t>
            </a:r>
            <a:r>
              <a:rPr lang="zh-CN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卷号</a:t>
            </a:r>
            <a:r>
              <a:rPr lang="en-US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(</a:t>
            </a:r>
            <a:r>
              <a:rPr lang="zh-CN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期号</a:t>
            </a:r>
            <a:r>
              <a:rPr lang="en-US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):</a:t>
            </a:r>
            <a:r>
              <a:rPr lang="zh-CN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页码</a:t>
            </a:r>
            <a:r>
              <a:rPr lang="en-US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,2017.</a:t>
            </a:r>
            <a:endParaRPr lang="zh-CN" altLang="zh-CN" sz="44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[2]</a:t>
            </a:r>
            <a:r>
              <a:rPr lang="zh-CN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专利名称</a:t>
            </a:r>
            <a:r>
              <a:rPr lang="en-US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. </a:t>
            </a:r>
            <a:r>
              <a:rPr lang="zh-CN" alt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专利类型</a:t>
            </a:r>
            <a:r>
              <a:rPr lang="en-US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.</a:t>
            </a:r>
            <a:r>
              <a:rPr lang="zh-CN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申请号或者授权号</a:t>
            </a:r>
            <a:r>
              <a:rPr lang="en-US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. </a:t>
            </a:r>
            <a:r>
              <a:rPr lang="zh-CN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申请时间或者授权时间</a:t>
            </a:r>
            <a:r>
              <a:rPr lang="en-US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.</a:t>
            </a:r>
            <a:endParaRPr lang="zh-CN" altLang="zh-CN" sz="44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[3] xxxx</a:t>
            </a:r>
            <a:r>
              <a:rPr lang="zh-CN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</a:t>
            </a:r>
            <a:r>
              <a:rPr lang="en-US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xx</a:t>
            </a:r>
            <a:r>
              <a:rPr lang="zh-CN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月在</a:t>
            </a:r>
            <a:r>
              <a:rPr lang="en-US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xxxxx</a:t>
            </a:r>
            <a:r>
              <a:rPr lang="zh-CN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比赛中获得</a:t>
            </a:r>
            <a:r>
              <a:rPr lang="en-US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x</a:t>
            </a:r>
            <a:r>
              <a:rPr lang="zh-CN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等奖     微软雅黑</a:t>
            </a:r>
            <a:r>
              <a:rPr lang="en-US" altLang="zh-CN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44</a:t>
            </a:r>
            <a:r>
              <a:rPr lang="zh-CN" alt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号字体</a:t>
            </a:r>
            <a:endParaRPr lang="zh-CN" altLang="zh-CN" sz="44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endParaRPr lang="zh-CN" altLang="zh-CN" sz="4400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3" name="TextBox 63"/>
          <p:cNvSpPr txBox="1"/>
          <p:nvPr/>
        </p:nvSpPr>
        <p:spPr>
          <a:xfrm>
            <a:off x="7402830" y="41476930"/>
            <a:ext cx="15180945" cy="11068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/>
            <a:r>
              <a:rPr sz="6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研究生</a:t>
            </a:r>
            <a:r>
              <a:rPr lang="zh-CN" sz="6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院</a:t>
            </a:r>
            <a:endParaRPr lang="zh-CN" sz="6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327150" y="33635315"/>
            <a:ext cx="26403300" cy="1143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322</Words>
  <Application>WPS 演示</Application>
  <PresentationFormat>自定义</PresentationFormat>
  <Paragraphs>15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Calibri</vt:lpstr>
      <vt:lpstr>Calibri Light</vt:lpstr>
      <vt:lpstr>微软雅黑</vt:lpstr>
      <vt:lpstr>Arial Unicode MS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sjj</cp:lastModifiedBy>
  <cp:revision>72</cp:revision>
  <dcterms:created xsi:type="dcterms:W3CDTF">2017-06-14T03:33:00Z</dcterms:created>
  <dcterms:modified xsi:type="dcterms:W3CDTF">2026-06-22T03:41:57Z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2052-12.1.0.23542</vt:lpwstr>
  </property>
  <property fmtid="{D5CDD505-2E9C-101B-9397-08002B2CF9AE}" pid="3" name="KSORubyTemplateID">
    <vt:lpwstr>8</vt:lpwstr>
  </property>
  <property fmtid="{D5CDD505-2E9C-101B-9397-08002B2CF9AE}" pid="4" name="ICV">
    <vt:lpwstr>7124736C53604E16BC7F77BF558ABCB7</vt:lpwstr>
  </property>
</Properties>
</file>