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1" r:id="rId3"/>
    <p:sldId id="332" r:id="rId4"/>
    <p:sldId id="272" r:id="rId5"/>
    <p:sldId id="273" r:id="rId6"/>
    <p:sldId id="329" r:id="rId7"/>
    <p:sldId id="330" r:id="rId8"/>
    <p:sldId id="331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108"/>
      </p:cViewPr>
      <p:guideLst>
        <p:guide orient="horz" pos="217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0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70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7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7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79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8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85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86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87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8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5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95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96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9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62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63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6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6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68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6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5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tags" Target="../tags/tag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文本框 3"/>
          <p:cNvSpPr txBox="1"/>
          <p:nvPr/>
        </p:nvSpPr>
        <p:spPr>
          <a:xfrm>
            <a:off x="3679825" y="2525395"/>
            <a:ext cx="22555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4400" dirty="0">
              <a:solidFill>
                <a:srgbClr val="FF0000"/>
              </a:solidFill>
              <a:latin typeface="做个努力的小可爱" panose="02010600010101010101" charset="-122"/>
              <a:ea typeface="做个努力的小可爱" panose="02010600010101010101" charset="-122"/>
              <a:sym typeface="+mn-ea"/>
            </a:endParaRPr>
          </a:p>
        </p:txBody>
      </p:sp>
      <p:sp>
        <p:nvSpPr>
          <p:cNvPr id="1048607" name="文本框 6"/>
          <p:cNvSpPr txBox="1"/>
          <p:nvPr/>
        </p:nvSpPr>
        <p:spPr>
          <a:xfrm>
            <a:off x="439420" y="2690495"/>
            <a:ext cx="114865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FF0000"/>
                </a:solidFill>
                <a:latin typeface="做个努力的小可爱" panose="02010600010101010101" charset="-122"/>
                <a:ea typeface="做个努力的小可爱" panose="02010600010101010101" charset="-122"/>
              </a:rPr>
              <a:t>如何在一起捐里组小队？</a:t>
            </a:r>
            <a:endParaRPr lang="zh-CN" altLang="en-US" sz="8000" b="1">
              <a:solidFill>
                <a:srgbClr val="FF0000"/>
              </a:solidFill>
              <a:latin typeface="做个努力的小可爱" panose="02010600010101010101" charset="-122"/>
              <a:ea typeface="做个努力的小可爱" panose="02010600010101010101" charset="-122"/>
            </a:endParaRPr>
          </a:p>
        </p:txBody>
      </p:sp>
      <p:pic>
        <p:nvPicPr>
          <p:cNvPr id="3" name="图片 2" descr="4d7550a5e3eb9ece1a8d1773028cda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2720" y="223520"/>
            <a:ext cx="221488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例：扫一扫</a:t>
            </a:r>
            <a:r>
              <a:rPr lang="en-US" altLang="zh-CN"/>
              <a:t>“</a:t>
            </a:r>
            <a:r>
              <a:rPr lang="zh-CN" altLang="en-US"/>
              <a:t>一起捐</a:t>
            </a:r>
            <a:r>
              <a:rPr lang="en-US" altLang="zh-CN"/>
              <a:t>”</a:t>
            </a:r>
            <a:r>
              <a:rPr lang="zh-CN" altLang="en-US"/>
              <a:t>二维码</a:t>
            </a:r>
            <a:endParaRPr lang="zh-CN" altLang="en-US"/>
          </a:p>
        </p:txBody>
      </p:sp>
      <p:pic>
        <p:nvPicPr>
          <p:cNvPr id="4" name="内容占位符 3" descr="d90b0b1db8616f885e8e44f831eb96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919855" y="1825625"/>
            <a:ext cx="435165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/Desktop/1.png1"/>
          <p:cNvPicPr>
            <a:picLocks noChangeAspect="1"/>
          </p:cNvPicPr>
          <p:nvPr/>
        </p:nvPicPr>
        <p:blipFill>
          <a:blip r:embed="rId1"/>
          <a:srcRect t="2602" b="2602"/>
          <a:stretch>
            <a:fillRect/>
          </a:stretch>
        </p:blipFill>
        <p:spPr>
          <a:xfrm>
            <a:off x="162243" y="261938"/>
            <a:ext cx="3062605" cy="6293485"/>
          </a:xfrm>
          <a:prstGeom prst="rect">
            <a:avLst/>
          </a:prstGeom>
        </p:spPr>
      </p:pic>
      <p:pic>
        <p:nvPicPr>
          <p:cNvPr id="11" name="图片 10" descr="d:/Desktop/3.jpg3"/>
          <p:cNvPicPr>
            <a:picLocks noChangeAspect="1"/>
          </p:cNvPicPr>
          <p:nvPr/>
        </p:nvPicPr>
        <p:blipFill>
          <a:blip r:embed="rId2"/>
          <a:srcRect l="2747" r="2747"/>
          <a:stretch>
            <a:fillRect/>
          </a:stretch>
        </p:blipFill>
        <p:spPr>
          <a:xfrm>
            <a:off x="4373880" y="257175"/>
            <a:ext cx="2872740" cy="6298565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H="1">
            <a:off x="2561590" y="4348480"/>
            <a:ext cx="730250" cy="143510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225165" y="3838575"/>
            <a:ext cx="1307465" cy="965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在一起捐战队里点击发起我的一起捐小队</a:t>
            </a:r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6697980" y="2216785"/>
            <a:ext cx="548640" cy="96266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176770" y="1941195"/>
            <a:ext cx="11398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点击不限金额</a:t>
            </a:r>
            <a:endParaRPr lang="zh-CN" altLang="en-US"/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6541135" y="3982720"/>
            <a:ext cx="781685" cy="17462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269480" y="2739390"/>
            <a:ext cx="1294765" cy="715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输入小队的名称</a:t>
            </a:r>
            <a:endParaRPr lang="zh-CN" altLang="en-US"/>
          </a:p>
          <a:p>
            <a:r>
              <a:rPr lang="zh-CN" altLang="en-US">
                <a:sym typeface="+mn-ea"/>
              </a:rPr>
              <a:t>例：隆安县那桐镇党群服务中心（</a:t>
            </a:r>
            <a:r>
              <a:rPr lang="zh-CN" altLang="en-US" dirty="0">
                <a:sym typeface="+mn-ea"/>
              </a:rPr>
              <a:t>市、县（市、区）</a:t>
            </a:r>
            <a:r>
              <a:rPr lang="en-US" altLang="zh-CN" dirty="0">
                <a:sym typeface="+mn-ea"/>
              </a:rPr>
              <a:t>+</a:t>
            </a:r>
            <a:r>
              <a:rPr lang="zh-CN" altLang="en-US" dirty="0">
                <a:sym typeface="+mn-ea"/>
              </a:rPr>
              <a:t>单位）</a:t>
            </a:r>
            <a:endParaRPr lang="zh-CN" altLang="en-US" dirty="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08350" y="993775"/>
            <a:ext cx="982345" cy="697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点击可更换头像</a:t>
            </a:r>
            <a:endParaRPr lang="zh-CN" altLang="en-US"/>
          </a:p>
        </p:txBody>
      </p:sp>
      <p:cxnSp>
        <p:nvCxnSpPr>
          <p:cNvPr id="6" name="直接箭头连接符 5"/>
          <p:cNvCxnSpPr/>
          <p:nvPr>
            <p:custDataLst>
              <p:tags r:id="rId3"/>
            </p:custDataLst>
          </p:nvPr>
        </p:nvCxnSpPr>
        <p:spPr>
          <a:xfrm>
            <a:off x="4090035" y="1405890"/>
            <a:ext cx="681990" cy="247205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176770" y="5223510"/>
            <a:ext cx="9353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点击展开更多设置</a:t>
            </a:r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6200140" y="5616575"/>
            <a:ext cx="1061720" cy="889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图片 8" descr="d:/Desktop/5c7f284113119f0222a4e29cb60a9e1.jpg5c7f284113119f0222a4e29cb60a9e1"/>
          <p:cNvPicPr>
            <a:picLocks noChangeAspect="1"/>
          </p:cNvPicPr>
          <p:nvPr/>
        </p:nvPicPr>
        <p:blipFill>
          <a:blip r:embed="rId4"/>
          <a:srcRect t="1948" b="1948"/>
          <a:stretch>
            <a:fillRect/>
          </a:stretch>
        </p:blipFill>
        <p:spPr>
          <a:xfrm>
            <a:off x="8533765" y="104140"/>
            <a:ext cx="2461260" cy="63093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991850" y="3179445"/>
            <a:ext cx="1100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根据自行需求设置背景及背景颜色</a:t>
            </a:r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10615930" y="1597025"/>
            <a:ext cx="532130" cy="50736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0991850" y="5138420"/>
            <a:ext cx="1101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点击发起一起捐</a:t>
            </a:r>
            <a:endParaRPr lang="zh-CN" altLang="en-US"/>
          </a:p>
        </p:txBody>
      </p:sp>
      <p:cxnSp>
        <p:nvCxnSpPr>
          <p:cNvPr id="18" name="直接箭头连接符 17"/>
          <p:cNvCxnSpPr>
            <a:stCxn id="17" idx="1"/>
          </p:cNvCxnSpPr>
          <p:nvPr/>
        </p:nvCxnSpPr>
        <p:spPr>
          <a:xfrm flipH="1">
            <a:off x="9860915" y="5461000"/>
            <a:ext cx="1130935" cy="81089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1021060" y="742315"/>
            <a:ext cx="110045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点击设定活动结束日期为</a:t>
            </a:r>
            <a:r>
              <a:rPr lang="en-US" altLang="zh-CN">
                <a:sym typeface="+mn-ea"/>
              </a:rPr>
              <a:t>2025</a:t>
            </a:r>
            <a:r>
              <a:rPr lang="zh-CN" altLang="en-US">
                <a:sym typeface="+mn-ea"/>
              </a:rPr>
              <a:t>年</a:t>
            </a:r>
            <a:r>
              <a:rPr lang="en-US" altLang="zh-CN">
                <a:sym typeface="+mn-ea"/>
              </a:rPr>
              <a:t>5</a:t>
            </a:r>
            <a:r>
              <a:rPr lang="zh-CN" altLang="en-US">
                <a:sym typeface="+mn-ea"/>
              </a:rPr>
              <a:t>月</a:t>
            </a:r>
            <a:r>
              <a:rPr lang="en-US" altLang="zh-CN">
                <a:sym typeface="+mn-ea"/>
              </a:rPr>
              <a:t>20</a:t>
            </a:r>
            <a:r>
              <a:rPr lang="zh-CN" altLang="en-US">
                <a:sym typeface="+mn-ea"/>
              </a:rPr>
              <a:t>日，打开开放组队筹款</a:t>
            </a:r>
            <a:endParaRPr lang="zh-CN" altLang="en-US">
              <a:sym typeface="+mn-ea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H="1" flipV="1">
            <a:off x="9602470" y="1397000"/>
            <a:ext cx="1545590" cy="20002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 flipV="1">
            <a:off x="9664700" y="3271520"/>
            <a:ext cx="1483360" cy="51498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/Desktop/5.jpg5"/>
          <p:cNvPicPr>
            <a:picLocks noChangeAspect="1"/>
          </p:cNvPicPr>
          <p:nvPr/>
        </p:nvPicPr>
        <p:blipFill>
          <a:blip r:embed="rId1"/>
          <a:srcRect t="251" b="251"/>
          <a:stretch>
            <a:fillRect/>
          </a:stretch>
        </p:blipFill>
        <p:spPr>
          <a:xfrm>
            <a:off x="601345" y="240348"/>
            <a:ext cx="3030220" cy="6222365"/>
          </a:xfrm>
          <a:prstGeom prst="rect">
            <a:avLst/>
          </a:prstGeom>
        </p:spPr>
      </p:pic>
      <p:pic>
        <p:nvPicPr>
          <p:cNvPr id="4" name="图片 3" descr="d:/Desktop/6.jpg6"/>
          <p:cNvPicPr>
            <a:picLocks noChangeAspect="1"/>
          </p:cNvPicPr>
          <p:nvPr/>
        </p:nvPicPr>
        <p:blipFill>
          <a:blip r:embed="rId2"/>
          <a:srcRect t="524" b="524"/>
          <a:stretch>
            <a:fillRect/>
          </a:stretch>
        </p:blipFill>
        <p:spPr>
          <a:xfrm>
            <a:off x="6292533" y="240030"/>
            <a:ext cx="3027045" cy="622363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 flipV="1">
            <a:off x="3178175" y="440690"/>
            <a:ext cx="1124585" cy="698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4286250" y="240665"/>
            <a:ext cx="1802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点击</a:t>
            </a:r>
            <a:r>
              <a:rPr lang="en-US" altLang="zh-CN"/>
              <a:t>·  ·</a:t>
            </a:r>
            <a:r>
              <a:rPr lang="zh-CN" altLang="en-US"/>
              <a:t>可转发小队链接给好友或微信群</a:t>
            </a: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H="1" flipV="1">
            <a:off x="4903470" y="41211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H="1" flipV="1">
            <a:off x="3330575" y="2235835"/>
            <a:ext cx="456565" cy="240474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787140" y="4451350"/>
            <a:ext cx="19507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点击分享可自动生成图片</a:t>
            </a:r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6384290" y="5982335"/>
            <a:ext cx="2935605" cy="547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400">
                <a:highlight>
                  <a:srgbClr val="FFFF00"/>
                </a:highlight>
              </a:rPr>
              <a:t>点击保存图片到相册或转发图片给好友、微信群</a:t>
            </a:r>
            <a:endParaRPr lang="zh-CN" altLang="en-US" sz="1400"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920490" y="1330960"/>
            <a:ext cx="9829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点击可编辑小队信息进行修改</a:t>
            </a:r>
            <a:endParaRPr lang="zh-CN" altLang="en-US"/>
          </a:p>
        </p:txBody>
      </p:sp>
      <p:cxnSp>
        <p:nvCxnSpPr>
          <p:cNvPr id="9" name="直接箭头连接符 8"/>
          <p:cNvCxnSpPr/>
          <p:nvPr>
            <p:custDataLst>
              <p:tags r:id="rId6"/>
            </p:custDataLst>
          </p:nvPr>
        </p:nvCxnSpPr>
        <p:spPr>
          <a:xfrm flipH="1">
            <a:off x="2963545" y="1755140"/>
            <a:ext cx="960755" cy="39306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文本框 7"/>
          <p:cNvSpPr txBox="1"/>
          <p:nvPr/>
        </p:nvSpPr>
        <p:spPr>
          <a:xfrm>
            <a:off x="1149350" y="1278890"/>
            <a:ext cx="3611881" cy="8915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做个努力的小可爱" panose="02010600010101010101" charset="-122"/>
                <a:ea typeface="做个努力的小可爱" panose="02010600010101010101" charset="-122"/>
                <a:sym typeface="+mn-ea"/>
              </a:rPr>
              <a:t>一起捐！！</a:t>
            </a:r>
            <a:endParaRPr lang="zh-CN" altLang="en-US" sz="5400" b="1" dirty="0">
              <a:solidFill>
                <a:srgbClr val="FF0000"/>
              </a:solidFill>
              <a:latin typeface="做个努力的小可爱" panose="02010600010101010101" charset="-122"/>
              <a:ea typeface="做个努力的小可爱" panose="02010600010101010101" charset="-122"/>
              <a:sym typeface="+mn-ea"/>
            </a:endParaRPr>
          </a:p>
        </p:txBody>
      </p:sp>
      <p:sp>
        <p:nvSpPr>
          <p:cNvPr id="1048606" name="文本框 3"/>
          <p:cNvSpPr txBox="1"/>
          <p:nvPr/>
        </p:nvSpPr>
        <p:spPr>
          <a:xfrm>
            <a:off x="3679825" y="2525395"/>
            <a:ext cx="22555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4400" dirty="0">
              <a:solidFill>
                <a:srgbClr val="FF0000"/>
              </a:solidFill>
              <a:latin typeface="做个努力的小可爱" panose="02010600010101010101" charset="-122"/>
              <a:ea typeface="做个努力的小可爱" panose="02010600010101010101" charset="-122"/>
              <a:sym typeface="+mn-ea"/>
            </a:endParaRPr>
          </a:p>
        </p:txBody>
      </p:sp>
      <p:sp>
        <p:nvSpPr>
          <p:cNvPr id="1048607" name="文本框 6"/>
          <p:cNvSpPr txBox="1"/>
          <p:nvPr/>
        </p:nvSpPr>
        <p:spPr>
          <a:xfrm>
            <a:off x="352425" y="2711450"/>
            <a:ext cx="1148651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FF0000"/>
                </a:solidFill>
                <a:latin typeface="做个努力的小可爱" panose="02010600010101010101" charset="-122"/>
                <a:ea typeface="做个努力的小可爱" panose="02010600010101010101" charset="-122"/>
              </a:rPr>
              <a:t>如何查看我发起的一起捐小队？</a:t>
            </a:r>
            <a:endParaRPr lang="zh-CN" altLang="en-US" sz="8000" b="1">
              <a:solidFill>
                <a:srgbClr val="FF0000"/>
              </a:solidFill>
              <a:latin typeface="做个努力的小可爱" panose="02010600010101010101" charset="-122"/>
              <a:ea typeface="做个努力的小可爱" panose="02010600010101010101" charset="-122"/>
            </a:endParaRPr>
          </a:p>
        </p:txBody>
      </p:sp>
      <p:pic>
        <p:nvPicPr>
          <p:cNvPr id="3" name="图片 2" descr="4d7550a5e3eb9ece1a8d1773028cda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2720" y="223520"/>
            <a:ext cx="221488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/Desktop/467b3d74b9191773930982f5be3edbe.jpg467b3d74b9191773930982f5be3edbe"/>
          <p:cNvPicPr>
            <a:picLocks noChangeAspect="1"/>
          </p:cNvPicPr>
          <p:nvPr/>
        </p:nvPicPr>
        <p:blipFill>
          <a:blip r:embed="rId1"/>
          <a:srcRect t="293" b="293"/>
          <a:stretch>
            <a:fillRect/>
          </a:stretch>
        </p:blipFill>
        <p:spPr>
          <a:xfrm>
            <a:off x="769620" y="196850"/>
            <a:ext cx="3140710" cy="6455410"/>
          </a:xfrm>
          <a:prstGeom prst="rect">
            <a:avLst/>
          </a:prstGeom>
        </p:spPr>
      </p:pic>
      <p:pic>
        <p:nvPicPr>
          <p:cNvPr id="3" name="图片 2" descr="D:/Desktop/8834645db91f68ddf5b5b18446b74d6.jpg8834645db91f68ddf5b5b18446b74d6"/>
          <p:cNvPicPr>
            <a:picLocks noChangeAspect="1"/>
          </p:cNvPicPr>
          <p:nvPr/>
        </p:nvPicPr>
        <p:blipFill>
          <a:blip r:embed="rId2"/>
          <a:srcRect t="151" b="151"/>
          <a:stretch>
            <a:fillRect/>
          </a:stretch>
        </p:blipFill>
        <p:spPr>
          <a:xfrm>
            <a:off x="6515418" y="196850"/>
            <a:ext cx="3148330" cy="6455410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 flipH="1">
            <a:off x="3451860" y="5404485"/>
            <a:ext cx="936625" cy="84264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062095" y="4759325"/>
            <a:ext cx="22085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打开腾讯公益首页，点击我的</a:t>
            </a:r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H="1">
            <a:off x="8589645" y="4051300"/>
            <a:ext cx="1329690" cy="81407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909175" y="3871595"/>
            <a:ext cx="1564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点击我的一起捐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/Desktop/6362617a4b8a6b7f630d7b197dabc20.png6362617a4b8a6b7f630d7b197dabc20"/>
          <p:cNvPicPr>
            <a:picLocks noChangeAspect="1"/>
          </p:cNvPicPr>
          <p:nvPr/>
        </p:nvPicPr>
        <p:blipFill>
          <a:blip r:embed="rId1"/>
          <a:srcRect l="60" r="60"/>
          <a:stretch>
            <a:fillRect/>
          </a:stretch>
        </p:blipFill>
        <p:spPr>
          <a:xfrm>
            <a:off x="640398" y="264795"/>
            <a:ext cx="3061970" cy="6309360"/>
          </a:xfrm>
          <a:prstGeom prst="rect">
            <a:avLst/>
          </a:prstGeom>
        </p:spPr>
      </p:pic>
      <p:cxnSp>
        <p:nvCxnSpPr>
          <p:cNvPr id="13" name="直接箭头连接符 12"/>
          <p:cNvCxnSpPr>
            <a:stCxn id="14" idx="1"/>
          </p:cNvCxnSpPr>
          <p:nvPr/>
        </p:nvCxnSpPr>
        <p:spPr>
          <a:xfrm flipH="1" flipV="1">
            <a:off x="1259840" y="925195"/>
            <a:ext cx="2442845" cy="7239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702685" y="675005"/>
            <a:ext cx="14522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点击我发起的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635375" y="2750820"/>
            <a:ext cx="17621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找到对应公益项目名称的一起捐小队点击打开</a:t>
            </a:r>
            <a:endParaRPr lang="zh-CN" altLang="en-US"/>
          </a:p>
        </p:txBody>
      </p:sp>
      <p:cxnSp>
        <p:nvCxnSpPr>
          <p:cNvPr id="4" name="直接箭头连接符 3"/>
          <p:cNvCxnSpPr>
            <a:stCxn id="16" idx="1"/>
          </p:cNvCxnSpPr>
          <p:nvPr/>
        </p:nvCxnSpPr>
        <p:spPr>
          <a:xfrm flipH="1" flipV="1">
            <a:off x="2334260" y="3100705"/>
            <a:ext cx="1301115" cy="24955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 descr="d:/Desktop/c58a12fedeff1387648bba00124e678.jpgc58a12fedeff1387648bba00124e678"/>
          <p:cNvPicPr>
            <a:picLocks noChangeAspect="1"/>
          </p:cNvPicPr>
          <p:nvPr/>
        </p:nvPicPr>
        <p:blipFill>
          <a:blip r:embed="rId2"/>
          <a:srcRect t="371" b="371"/>
          <a:stretch>
            <a:fillRect/>
          </a:stretch>
        </p:blipFill>
        <p:spPr>
          <a:xfrm>
            <a:off x="7349490" y="347663"/>
            <a:ext cx="2999105" cy="6162675"/>
          </a:xfrm>
          <a:prstGeom prst="rect">
            <a:avLst/>
          </a:prstGeom>
        </p:spPr>
      </p:pic>
      <p:cxnSp>
        <p:nvCxnSpPr>
          <p:cNvPr id="7" name="直接箭头连接符 6"/>
          <p:cNvCxnSpPr/>
          <p:nvPr>
            <p:custDataLst>
              <p:tags r:id="rId3"/>
            </p:custDataLst>
          </p:nvPr>
        </p:nvCxnSpPr>
        <p:spPr>
          <a:xfrm>
            <a:off x="6330315" y="2361565"/>
            <a:ext cx="3237865" cy="46799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457190" y="1761490"/>
            <a:ext cx="9829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点击可编辑一起捐小队信息进行修改</a:t>
            </a:r>
            <a:endParaRPr lang="zh-CN" altLang="en-US"/>
          </a:p>
        </p:txBody>
      </p:sp>
      <p:cxnSp>
        <p:nvCxnSpPr>
          <p:cNvPr id="9" name="直接箭头连接符 8"/>
          <p:cNvCxnSpPr/>
          <p:nvPr>
            <p:custDataLst>
              <p:tags r:id="rId4"/>
            </p:custDataLst>
          </p:nvPr>
        </p:nvCxnSpPr>
        <p:spPr>
          <a:xfrm flipV="1">
            <a:off x="6499860" y="2899410"/>
            <a:ext cx="3479165" cy="164211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5242560" y="4079875"/>
            <a:ext cx="14116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点击分享可自动生成图片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PP_MARK_KEY" val="86bed25a-9442-497d-9201-a5d2e3e29007"/>
  <p:tag name="COMMONDATA" val="eyJoZGlkIjoiNDUzMDNkMGEwM2NhYjJiMTk4YmQwOGY3ZTRjMWQwZjIifQ=="/>
  <p:tag name="commondata" val="eyJoZGlkIjoiNTdlMGM0ZDIxYmIzN2UyYmZkMGU0MzE5MWIyMDdmYj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WPS 演示</Application>
  <PresentationFormat>自定义</PresentationFormat>
  <Paragraphs>45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做个努力的小可爱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RMX2205</dc:creator>
  <cp:lastModifiedBy>偏执，</cp:lastModifiedBy>
  <cp:revision>74</cp:revision>
  <dcterms:created xsi:type="dcterms:W3CDTF">2021-08-12T08:04:00Z</dcterms:created>
  <dcterms:modified xsi:type="dcterms:W3CDTF">2025-04-08T07:52:05Z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9AFBEE140FCC4BDD9621DC59A8BA9328_12</vt:lpwstr>
  </property>
</Properties>
</file>