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</p:sldIdLst>
  <p:sldSz cx="12005945" cy="68072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0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0827" y="1114115"/>
            <a:ext cx="9004961" cy="2370053"/>
          </a:xfrm>
        </p:spPr>
        <p:txBody>
          <a:bodyPr anchor="b"/>
          <a:lstStyle>
            <a:lvl1pPr algn="ctr">
              <a:defRPr sz="595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0827" y="3575566"/>
            <a:ext cx="9004961" cy="1643594"/>
          </a:xfrm>
        </p:spPr>
        <p:txBody>
          <a:bodyPr/>
          <a:lstStyle>
            <a:lvl1pPr marL="0" indent="0" algn="ctr">
              <a:buNone/>
              <a:defRPr sz="2380"/>
            </a:lvl1pPr>
            <a:lvl2pPr marL="454025" indent="0" algn="ctr">
              <a:buNone/>
              <a:defRPr sz="1985"/>
            </a:lvl2pPr>
            <a:lvl3pPr marL="907415" indent="0" algn="ctr">
              <a:buNone/>
              <a:defRPr sz="1785"/>
            </a:lvl3pPr>
            <a:lvl4pPr marL="1361440" indent="0" algn="ctr">
              <a:buNone/>
              <a:defRPr sz="1590"/>
            </a:lvl4pPr>
            <a:lvl5pPr marL="1815465" indent="0" algn="ctr">
              <a:buNone/>
              <a:defRPr sz="1590"/>
            </a:lvl5pPr>
            <a:lvl6pPr marL="2269490" indent="0" algn="ctr">
              <a:buNone/>
              <a:defRPr sz="1590"/>
            </a:lvl6pPr>
            <a:lvl7pPr marL="2722880" indent="0" algn="ctr">
              <a:buNone/>
              <a:defRPr sz="1590"/>
            </a:lvl7pPr>
            <a:lvl8pPr marL="3176905" indent="0" algn="ctr">
              <a:buNone/>
              <a:defRPr sz="1590"/>
            </a:lvl8pPr>
            <a:lvl9pPr marL="3630930" indent="0" algn="ctr">
              <a:buNone/>
              <a:defRPr sz="159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2234" y="362442"/>
            <a:ext cx="2588926" cy="576912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25455" y="362442"/>
            <a:ext cx="7616696" cy="576912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201" y="1697173"/>
            <a:ext cx="10355705" cy="2831772"/>
          </a:xfrm>
        </p:spPr>
        <p:txBody>
          <a:bodyPr anchor="b"/>
          <a:lstStyle>
            <a:lvl1pPr>
              <a:defRPr sz="595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9201" y="4555735"/>
            <a:ext cx="10355705" cy="1489162"/>
          </a:xfrm>
        </p:spPr>
        <p:txBody>
          <a:bodyPr/>
          <a:lstStyle>
            <a:lvl1pPr marL="0" indent="0">
              <a:buNone/>
              <a:defRPr sz="2380">
                <a:solidFill>
                  <a:schemeClr val="tx1">
                    <a:tint val="75000"/>
                  </a:schemeClr>
                </a:solidFill>
              </a:defRPr>
            </a:lvl1pPr>
            <a:lvl2pPr marL="454025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2pPr>
            <a:lvl3pPr marL="90741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3pPr>
            <a:lvl4pPr marL="136144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4pPr>
            <a:lvl5pPr marL="181546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5pPr>
            <a:lvl6pPr marL="226949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6pPr>
            <a:lvl7pPr marL="272288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7pPr>
            <a:lvl8pPr marL="317690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8pPr>
            <a:lvl9pPr marL="363093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25455" y="1812208"/>
            <a:ext cx="5102811" cy="4319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78349" y="1812208"/>
            <a:ext cx="5102811" cy="4319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019" y="362442"/>
            <a:ext cx="10355705" cy="13158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27019" y="1668808"/>
            <a:ext cx="5079360" cy="817857"/>
          </a:xfrm>
        </p:spPr>
        <p:txBody>
          <a:bodyPr anchor="b"/>
          <a:lstStyle>
            <a:lvl1pPr marL="0" indent="0">
              <a:buNone/>
              <a:defRPr sz="2380" b="1"/>
            </a:lvl1pPr>
            <a:lvl2pPr marL="454025" indent="0">
              <a:buNone/>
              <a:defRPr sz="1985" b="1"/>
            </a:lvl2pPr>
            <a:lvl3pPr marL="907415" indent="0">
              <a:buNone/>
              <a:defRPr sz="1785" b="1"/>
            </a:lvl3pPr>
            <a:lvl4pPr marL="1361440" indent="0">
              <a:buNone/>
              <a:defRPr sz="1590" b="1"/>
            </a:lvl4pPr>
            <a:lvl5pPr marL="1815465" indent="0">
              <a:buNone/>
              <a:defRPr sz="1590" b="1"/>
            </a:lvl5pPr>
            <a:lvl6pPr marL="2269490" indent="0">
              <a:buNone/>
              <a:defRPr sz="1590" b="1"/>
            </a:lvl6pPr>
            <a:lvl7pPr marL="2722880" indent="0">
              <a:buNone/>
              <a:defRPr sz="1590" b="1"/>
            </a:lvl7pPr>
            <a:lvl8pPr marL="3176905" indent="0">
              <a:buNone/>
              <a:defRPr sz="1590" b="1"/>
            </a:lvl8pPr>
            <a:lvl9pPr marL="3630930" indent="0">
              <a:buNone/>
              <a:defRPr sz="159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7019" y="2486665"/>
            <a:ext cx="5079360" cy="36575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78349" y="1668808"/>
            <a:ext cx="5104375" cy="817857"/>
          </a:xfrm>
        </p:spPr>
        <p:txBody>
          <a:bodyPr anchor="b"/>
          <a:lstStyle>
            <a:lvl1pPr marL="0" indent="0">
              <a:buNone/>
              <a:defRPr sz="2380" b="1"/>
            </a:lvl1pPr>
            <a:lvl2pPr marL="454025" indent="0">
              <a:buNone/>
              <a:defRPr sz="1985" b="1"/>
            </a:lvl2pPr>
            <a:lvl3pPr marL="907415" indent="0">
              <a:buNone/>
              <a:defRPr sz="1785" b="1"/>
            </a:lvl3pPr>
            <a:lvl4pPr marL="1361440" indent="0">
              <a:buNone/>
              <a:defRPr sz="1590" b="1"/>
            </a:lvl4pPr>
            <a:lvl5pPr marL="1815465" indent="0">
              <a:buNone/>
              <a:defRPr sz="1590" b="1"/>
            </a:lvl5pPr>
            <a:lvl6pPr marL="2269490" indent="0">
              <a:buNone/>
              <a:defRPr sz="1590" b="1"/>
            </a:lvl6pPr>
            <a:lvl7pPr marL="2722880" indent="0">
              <a:buNone/>
              <a:defRPr sz="1590" b="1"/>
            </a:lvl7pPr>
            <a:lvl8pPr marL="3176905" indent="0">
              <a:buNone/>
              <a:defRPr sz="1590" b="1"/>
            </a:lvl8pPr>
            <a:lvl9pPr marL="3630930" indent="0">
              <a:buNone/>
              <a:defRPr sz="159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78349" y="2486665"/>
            <a:ext cx="5104375" cy="36575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019" y="453840"/>
            <a:ext cx="3872445" cy="1588440"/>
          </a:xfrm>
        </p:spPr>
        <p:txBody>
          <a:bodyPr anchor="b"/>
          <a:lstStyle>
            <a:lvl1pPr>
              <a:defRPr sz="31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4375" y="980168"/>
            <a:ext cx="6078349" cy="4837808"/>
          </a:xfrm>
        </p:spPr>
        <p:txBody>
          <a:bodyPr/>
          <a:lstStyle>
            <a:lvl1pPr>
              <a:defRPr sz="3175"/>
            </a:lvl1pPr>
            <a:lvl2pPr>
              <a:defRPr sz="2780"/>
            </a:lvl2pPr>
            <a:lvl3pPr>
              <a:defRPr sz="2380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7019" y="2042280"/>
            <a:ext cx="3872445" cy="3783576"/>
          </a:xfrm>
        </p:spPr>
        <p:txBody>
          <a:bodyPr/>
          <a:lstStyle>
            <a:lvl1pPr marL="0" indent="0">
              <a:buNone/>
              <a:defRPr sz="1590"/>
            </a:lvl1pPr>
            <a:lvl2pPr marL="454025" indent="0">
              <a:buNone/>
              <a:defRPr sz="1390"/>
            </a:lvl2pPr>
            <a:lvl3pPr marL="907415" indent="0">
              <a:buNone/>
              <a:defRPr sz="1190"/>
            </a:lvl3pPr>
            <a:lvl4pPr marL="1361440" indent="0">
              <a:buNone/>
              <a:defRPr sz="995"/>
            </a:lvl4pPr>
            <a:lvl5pPr marL="1815465" indent="0">
              <a:buNone/>
              <a:defRPr sz="995"/>
            </a:lvl5pPr>
            <a:lvl6pPr marL="2269490" indent="0">
              <a:buNone/>
              <a:defRPr sz="995"/>
            </a:lvl6pPr>
            <a:lvl7pPr marL="2722880" indent="0">
              <a:buNone/>
              <a:defRPr sz="995"/>
            </a:lvl7pPr>
            <a:lvl8pPr marL="3176905" indent="0">
              <a:buNone/>
              <a:defRPr sz="995"/>
            </a:lvl8pPr>
            <a:lvl9pPr marL="363093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019" y="453840"/>
            <a:ext cx="3872445" cy="1588440"/>
          </a:xfrm>
        </p:spPr>
        <p:txBody>
          <a:bodyPr anchor="b"/>
          <a:lstStyle>
            <a:lvl1pPr>
              <a:defRPr sz="31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04375" y="980168"/>
            <a:ext cx="6078349" cy="4837808"/>
          </a:xfrm>
        </p:spPr>
        <p:txBody>
          <a:bodyPr/>
          <a:lstStyle>
            <a:lvl1pPr marL="0" indent="0">
              <a:buNone/>
              <a:defRPr sz="3175"/>
            </a:lvl1pPr>
            <a:lvl2pPr marL="454025" indent="0">
              <a:buNone/>
              <a:defRPr sz="2780"/>
            </a:lvl2pPr>
            <a:lvl3pPr marL="907415" indent="0">
              <a:buNone/>
              <a:defRPr sz="2380"/>
            </a:lvl3pPr>
            <a:lvl4pPr marL="1361440" indent="0">
              <a:buNone/>
              <a:defRPr sz="1985"/>
            </a:lvl4pPr>
            <a:lvl5pPr marL="1815465" indent="0">
              <a:buNone/>
              <a:defRPr sz="1985"/>
            </a:lvl5pPr>
            <a:lvl6pPr marL="2269490" indent="0">
              <a:buNone/>
              <a:defRPr sz="1985"/>
            </a:lvl6pPr>
            <a:lvl7pPr marL="2722880" indent="0">
              <a:buNone/>
              <a:defRPr sz="1985"/>
            </a:lvl7pPr>
            <a:lvl8pPr marL="3176905" indent="0">
              <a:buNone/>
              <a:defRPr sz="1985"/>
            </a:lvl8pPr>
            <a:lvl9pPr marL="3630930" indent="0">
              <a:buNone/>
              <a:defRPr sz="198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7019" y="2042280"/>
            <a:ext cx="3872445" cy="3783576"/>
          </a:xfrm>
        </p:spPr>
        <p:txBody>
          <a:bodyPr/>
          <a:lstStyle>
            <a:lvl1pPr marL="0" indent="0">
              <a:buNone/>
              <a:defRPr sz="1590"/>
            </a:lvl1pPr>
            <a:lvl2pPr marL="454025" indent="0">
              <a:buNone/>
              <a:defRPr sz="1390"/>
            </a:lvl2pPr>
            <a:lvl3pPr marL="907415" indent="0">
              <a:buNone/>
              <a:defRPr sz="1190"/>
            </a:lvl3pPr>
            <a:lvl4pPr marL="1361440" indent="0">
              <a:buNone/>
              <a:defRPr sz="995"/>
            </a:lvl4pPr>
            <a:lvl5pPr marL="1815465" indent="0">
              <a:buNone/>
              <a:defRPr sz="995"/>
            </a:lvl5pPr>
            <a:lvl6pPr marL="2269490" indent="0">
              <a:buNone/>
              <a:defRPr sz="995"/>
            </a:lvl6pPr>
            <a:lvl7pPr marL="2722880" indent="0">
              <a:buNone/>
              <a:defRPr sz="995"/>
            </a:lvl7pPr>
            <a:lvl8pPr marL="3176905" indent="0">
              <a:buNone/>
              <a:defRPr sz="995"/>
            </a:lvl8pPr>
            <a:lvl9pPr marL="363093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25455" y="362442"/>
            <a:ext cx="10355705" cy="1315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25455" y="1812208"/>
            <a:ext cx="10355705" cy="431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25455" y="6309637"/>
            <a:ext cx="2701488" cy="3624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BEC58-956D-4635-9679-D56CCF357D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77191" y="6309637"/>
            <a:ext cx="4052233" cy="3624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479672" y="6309637"/>
            <a:ext cx="2701488" cy="3624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DA6CC-960A-4F92-9B0F-2F8185A45D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07415" rtl="0" eaLnBrk="1" latinLnBrk="0" hangingPunct="1">
        <a:lnSpc>
          <a:spcPct val="90000"/>
        </a:lnSpc>
        <a:spcBef>
          <a:spcPct val="0"/>
        </a:spcBef>
        <a:buNone/>
        <a:defRPr sz="43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695" indent="-226695" algn="l" defTabSz="907415" rtl="0" eaLnBrk="1" latinLnBrk="0" hangingPunct="1">
        <a:lnSpc>
          <a:spcPct val="90000"/>
        </a:lnSpc>
        <a:spcBef>
          <a:spcPct val="199000"/>
        </a:spcBef>
        <a:buFont typeface="Arial" panose="020B0604020202020204" pitchFamily="34" charset="0"/>
        <a:buChar char="•"/>
        <a:defRPr sz="2780" kern="1200">
          <a:solidFill>
            <a:schemeClr val="tx1"/>
          </a:solidFill>
          <a:latin typeface="+mn-lt"/>
          <a:ea typeface="+mn-ea"/>
          <a:cs typeface="+mn-cs"/>
        </a:defRPr>
      </a:lvl1pPr>
      <a:lvl2pPr marL="680720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2pPr>
      <a:lvl3pPr marL="1134745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88135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4pPr>
      <a:lvl5pPr marL="2042160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5pPr>
      <a:lvl6pPr marL="2496185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6pPr>
      <a:lvl7pPr marL="2950210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7pPr>
      <a:lvl8pPr marL="3403600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indent="-226695" algn="l" defTabSz="907415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54025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2pPr>
      <a:lvl3pPr marL="907415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361440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4pPr>
      <a:lvl5pPr marL="1815465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5pPr>
      <a:lvl6pPr marL="2269490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6pPr>
      <a:lvl7pPr marL="2722880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7pPr>
      <a:lvl8pPr marL="3176905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8pPr>
      <a:lvl9pPr marL="3630930" algn="l" defTabSz="907415" rtl="0" eaLnBrk="1" latinLnBrk="0" hangingPunct="1">
        <a:defRPr sz="17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封面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21" y="8407"/>
            <a:ext cx="12006962" cy="68060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5335" y="2985135"/>
            <a:ext cx="2835910" cy="836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封</a:t>
            </a:r>
            <a:r>
              <a:rPr lang="en-US" altLang="zh-CN" sz="60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面</a:t>
            </a:r>
            <a:endParaRPr lang="zh-CN" altLang="en-US" sz="6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内页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005310" cy="68046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5335" y="2978150"/>
            <a:ext cx="2835910" cy="850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内</a:t>
            </a:r>
            <a:r>
              <a:rPr lang="en-US" altLang="zh-CN" sz="60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</a:rPr>
              <a:t>页</a:t>
            </a:r>
            <a:endParaRPr lang="zh-CN" altLang="en-US" sz="6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“兆易创新杯”第二十届中国研究生电子设计竞赛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等线 Light</vt:lpstr>
      <vt:lpstr>等线</vt:lpstr>
      <vt:lpstr>微软雅黑</vt:lpstr>
      <vt:lpstr>Arial Unicode MS</vt:lpstr>
      <vt:lpstr>Calibri</vt:lpstr>
      <vt:lpstr>“兆易创新杯”第二十届中国研究生电子设计竞赛PPT</vt:lpstr>
      <vt:lpstr>封面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Hongrui Zhang</dc:creator>
  <cp:lastModifiedBy>ceurly</cp:lastModifiedBy>
  <cp:revision>2</cp:revision>
  <dcterms:created xsi:type="dcterms:W3CDTF">2025-04-11T07:03:00Z</dcterms:created>
  <dcterms:modified xsi:type="dcterms:W3CDTF">2026-04-01T12:48:49Z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2052-12.1.0.25856</vt:lpwstr>
  </property>
  <property fmtid="{D5CDD505-2E9C-101B-9397-08002B2CF9AE}" pid="3" name="ICV">
    <vt:lpwstr>49977C5585BE489DB6188FCC0B5CF2FA_12</vt:lpwstr>
  </property>
</Properties>
</file>