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FF5050"/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14" d="100"/>
          <a:sy n="14" d="100"/>
        </p:scale>
        <p:origin x="2602" y="13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D03CD3-648C-A0B7-72F1-BFB012801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800425" cy="432006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247890" y="41826180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DF42F68-A4A8-B4B4-FC8E-6B1534CF1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4188" y="2696043"/>
            <a:ext cx="381999" cy="725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huang fu</cp:lastModifiedBy>
  <cp:revision>65</cp:revision>
  <dcterms:created xsi:type="dcterms:W3CDTF">2017-06-14T03:33:00Z</dcterms:created>
  <dcterms:modified xsi:type="dcterms:W3CDTF">2023-06-26T08:57:19Z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5BF1046B255F4220A6A28A9BFE4492E8</vt:lpwstr>
  </property>
</Properties>
</file>