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28800425" cy="43199050"/>
  <p:notesSz cx="7103745" cy="10234295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18" d="100"/>
          <a:sy n="18" d="100"/>
        </p:scale>
        <p:origin x="-3222" y="-144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  <a:endParaRPr lang="en-US" altLang="en-US" dirty="0"/>
          </a:p>
          <a:p>
            <a:pPr lvl="1"/>
            <a:r>
              <a:rPr lang="en-US" altLang="en-US" dirty="0"/>
              <a:t>第二级</a:t>
            </a:r>
            <a:endParaRPr lang="en-US" altLang="en-US" dirty="0"/>
          </a:p>
          <a:p>
            <a:pPr lvl="2"/>
            <a:r>
              <a:rPr lang="en-US" altLang="en-US" dirty="0"/>
              <a:t>第三级</a:t>
            </a:r>
            <a:endParaRPr lang="en-US" altLang="en-US" dirty="0"/>
          </a:p>
          <a:p>
            <a:pPr lvl="3"/>
            <a:r>
              <a:rPr lang="en-US" altLang="en-US" dirty="0"/>
              <a:t>第四级</a:t>
            </a:r>
            <a:endParaRPr lang="en-US" altLang="en-US" dirty="0"/>
          </a:p>
          <a:p>
            <a:pPr lvl="4"/>
            <a:r>
              <a:rPr lang="en-US" altLang="en-US" dirty="0"/>
              <a:t>第五级</a:t>
            </a:r>
            <a:endParaRPr lang="en-US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  <a:endParaRPr kumimoji="0" lang="zh-CN" altLang="en-US" sz="8000" b="1" kern="1200" cap="none" spc="0" normalizeH="0" baseline="0" noProof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  <a:endParaRPr lang="zh-CN" altLang="en-US" sz="5400" b="1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</a:t>
            </a:r>
            <a:r>
              <a:rPr lang="zh-CN" altLang="zh-CN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247890" y="41826180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WPS 演示</Application>
  <PresentationFormat>自定义</PresentationFormat>
  <Paragraphs>15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A王高伟13617735528</cp:lastModifiedBy>
  <cp:revision>63</cp:revision>
  <dcterms:created xsi:type="dcterms:W3CDTF">2017-06-14T03:33:00Z</dcterms:created>
  <dcterms:modified xsi:type="dcterms:W3CDTF">2021-06-17T03:47:58Z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KSORubyTemplateID">
    <vt:lpwstr>8</vt:lpwstr>
  </property>
  <property fmtid="{D5CDD505-2E9C-101B-9397-08002B2CF9AE}" pid="4" name="ICV">
    <vt:lpwstr>5BF1046B255F4220A6A28A9BFE4492E8</vt:lpwstr>
  </property>
</Properties>
</file>