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28800425" cy="43199050"/>
  <p:notesSz cx="7103745" cy="10234295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987"/>
    <p:restoredTop sz="94660"/>
  </p:normalViewPr>
  <p:slideViewPr>
    <p:cSldViewPr snapToGrid="0" showGuides="1">
      <p:cViewPr varScale="1">
        <p:scale>
          <a:sx n="18" d="100"/>
          <a:sy n="18" d="100"/>
        </p:scale>
        <p:origin x="-4140" y="-14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en-US" altLang="en-US" dirty="0"/>
              <a:t>第二级</a:t>
            </a:r>
            <a:endParaRPr lang="en-US" altLang="en-US" dirty="0"/>
          </a:p>
          <a:p>
            <a:pPr lvl="2"/>
            <a:r>
              <a:rPr lang="en-US" altLang="en-US" dirty="0"/>
              <a:t>第三级</a:t>
            </a:r>
            <a:endParaRPr lang="en-US" altLang="en-US" dirty="0"/>
          </a:p>
          <a:p>
            <a:pPr lvl="3"/>
            <a:r>
              <a:rPr lang="en-US" altLang="en-US" dirty="0"/>
              <a:t>第四级</a:t>
            </a:r>
            <a:endParaRPr lang="en-US" altLang="en-US" dirty="0"/>
          </a:p>
          <a:p>
            <a:pPr lvl="4"/>
            <a:r>
              <a:rPr lang="en-US" altLang="en-US" dirty="0"/>
              <a:t>第五级</a:t>
            </a:r>
            <a:endParaRPr lang="en-U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  <a:endParaRPr kumimoji="0" lang="zh-CN" altLang="en-US" sz="8000" b="1" kern="1200" cap="none" spc="0" normalizeH="0" baseline="0" noProof="1">
              <a:ln w="10160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  <a:endParaRPr lang="zh-CN" altLang="en-US" sz="54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</a:t>
            </a:r>
            <a:r>
              <a:rPr lang="zh-CN" altLang="zh-CN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402830" y="41772205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演示</Application>
  <PresentationFormat>自定义</PresentationFormat>
  <Paragraphs>15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A王高伟13617735528</cp:lastModifiedBy>
  <cp:revision>65</cp:revision>
  <dcterms:created xsi:type="dcterms:W3CDTF">2017-06-14T03:33:00Z</dcterms:created>
  <dcterms:modified xsi:type="dcterms:W3CDTF">2021-06-17T03:47:36Z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7124736C53604E16BC7F77BF558ABCB7</vt:lpwstr>
  </property>
</Properties>
</file>