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8" r:id="rId3"/>
    <p:sldId id="326" r:id="rId5"/>
    <p:sldId id="261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kingsoft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99" autoAdjust="0"/>
    <p:restoredTop sz="94660"/>
  </p:normalViewPr>
  <p:slideViewPr>
    <p:cSldViewPr snapToGrid="0">
      <p:cViewPr varScale="1">
        <p:scale>
          <a:sx n="62" d="100"/>
          <a:sy n="62" d="100"/>
        </p:scale>
        <p:origin x="44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9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" y="1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6096000" y="1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47651" y="247650"/>
            <a:ext cx="11696698" cy="6362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sx="101000" sy="101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3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tags" Target="../tags/tag4.xml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tags" Target="../tags/tag5.xml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tags" Target="../tags/tag6.xml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tags" Target="../tags/tag7.xml"/><Relationship Id="rId2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tags" Target="../tags/tag8.xml"/><Relationship Id="rId2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17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.xml"/><Relationship Id="rId2" Type="http://schemas.openxmlformats.org/officeDocument/2006/relationships/image" Target="../media/image18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image" Target="../media/image19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.xml"/><Relationship Id="rId2" Type="http://schemas.openxmlformats.org/officeDocument/2006/relationships/image" Target="../media/image20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2" Type="http://schemas.openxmlformats.org/officeDocument/2006/relationships/image" Target="../media/image21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.xml"/><Relationship Id="rId2" Type="http://schemas.openxmlformats.org/officeDocument/2006/relationships/image" Target="../media/image22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" Type="http://schemas.openxmlformats.org/officeDocument/2006/relationships/image" Target="../media/image23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6.xml"/><Relationship Id="rId2" Type="http://schemas.openxmlformats.org/officeDocument/2006/relationships/image" Target="../media/image24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7.xml"/><Relationship Id="rId2" Type="http://schemas.openxmlformats.org/officeDocument/2006/relationships/image" Target="../media/image2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8.xml"/><Relationship Id="rId2" Type="http://schemas.openxmlformats.org/officeDocument/2006/relationships/image" Target="../media/image26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93884" y="928850"/>
            <a:ext cx="11528878" cy="5000301"/>
          </a:xfrm>
          <a:custGeom>
            <a:avLst/>
            <a:gdLst/>
            <a:ahLst/>
            <a:cxnLst/>
            <a:rect l="l" t="t" r="r" b="b"/>
            <a:pathLst>
              <a:path w="11528878" h="5000301">
                <a:moveTo>
                  <a:pt x="7197452" y="1903438"/>
                </a:moveTo>
                <a:lnTo>
                  <a:pt x="7038832" y="3096863"/>
                </a:lnTo>
                <a:lnTo>
                  <a:pt x="7356072" y="3096863"/>
                </a:lnTo>
                <a:close/>
                <a:moveTo>
                  <a:pt x="785546" y="664692"/>
                </a:moveTo>
                <a:lnTo>
                  <a:pt x="785546" y="2855157"/>
                </a:lnTo>
                <a:cubicBezTo>
                  <a:pt x="1087679" y="2860192"/>
                  <a:pt x="1243781" y="2862710"/>
                  <a:pt x="1253852" y="2862710"/>
                </a:cubicBezTo>
                <a:cubicBezTo>
                  <a:pt x="1440168" y="2862710"/>
                  <a:pt x="1568574" y="2799766"/>
                  <a:pt x="1639072" y="2673877"/>
                </a:cubicBezTo>
                <a:cubicBezTo>
                  <a:pt x="1689427" y="2578202"/>
                  <a:pt x="1714605" y="2429653"/>
                  <a:pt x="1714605" y="2228231"/>
                </a:cubicBezTo>
                <a:lnTo>
                  <a:pt x="1714605" y="1306725"/>
                </a:lnTo>
                <a:cubicBezTo>
                  <a:pt x="1714605" y="1059983"/>
                  <a:pt x="1684628" y="896328"/>
                  <a:pt x="1624673" y="815759"/>
                </a:cubicBezTo>
                <a:cubicBezTo>
                  <a:pt x="1544734" y="710012"/>
                  <a:pt x="1379898" y="659657"/>
                  <a:pt x="1130167" y="664692"/>
                </a:cubicBezTo>
                <a:close/>
                <a:moveTo>
                  <a:pt x="9187348" y="98193"/>
                </a:moveTo>
                <a:lnTo>
                  <a:pt x="9991187" y="98193"/>
                </a:lnTo>
                <a:lnTo>
                  <a:pt x="10803760" y="2837808"/>
                </a:lnTo>
                <a:lnTo>
                  <a:pt x="10803760" y="98193"/>
                </a:lnTo>
                <a:lnTo>
                  <a:pt x="11528878" y="98193"/>
                </a:lnTo>
                <a:lnTo>
                  <a:pt x="11528878" y="5000301"/>
                </a:lnTo>
                <a:lnTo>
                  <a:pt x="10728226" y="5000301"/>
                </a:lnTo>
                <a:lnTo>
                  <a:pt x="9935127" y="2326424"/>
                </a:lnTo>
                <a:lnTo>
                  <a:pt x="9935127" y="5000301"/>
                </a:lnTo>
                <a:lnTo>
                  <a:pt x="9210008" y="5000301"/>
                </a:lnTo>
                <a:close/>
                <a:moveTo>
                  <a:pt x="3122895" y="98193"/>
                </a:moveTo>
                <a:lnTo>
                  <a:pt x="3908441" y="98193"/>
                </a:lnTo>
                <a:lnTo>
                  <a:pt x="3908441" y="4297842"/>
                </a:lnTo>
                <a:lnTo>
                  <a:pt x="5411552" y="4297842"/>
                </a:lnTo>
                <a:lnTo>
                  <a:pt x="5411552" y="5000301"/>
                </a:lnTo>
                <a:lnTo>
                  <a:pt x="3122895" y="5000301"/>
                </a:lnTo>
                <a:close/>
                <a:moveTo>
                  <a:pt x="6797007" y="90640"/>
                </a:moveTo>
                <a:lnTo>
                  <a:pt x="7605331" y="98193"/>
                </a:lnTo>
                <a:lnTo>
                  <a:pt x="8443750" y="5000301"/>
                </a:lnTo>
                <a:lnTo>
                  <a:pt x="7661981" y="5000301"/>
                </a:lnTo>
                <a:lnTo>
                  <a:pt x="7478459" y="3882409"/>
                </a:lnTo>
                <a:lnTo>
                  <a:pt x="6901102" y="3882409"/>
                </a:lnTo>
                <a:lnTo>
                  <a:pt x="6710970" y="5000301"/>
                </a:lnTo>
                <a:lnTo>
                  <a:pt x="5928493" y="5000301"/>
                </a:lnTo>
                <a:close/>
                <a:moveTo>
                  <a:pt x="1336939" y="0"/>
                </a:moveTo>
                <a:cubicBezTo>
                  <a:pt x="1649143" y="0"/>
                  <a:pt x="1916027" y="110782"/>
                  <a:pt x="2137591" y="332346"/>
                </a:cubicBezTo>
                <a:cubicBezTo>
                  <a:pt x="2359156" y="553910"/>
                  <a:pt x="2469938" y="820795"/>
                  <a:pt x="2469938" y="1132999"/>
                </a:cubicBezTo>
                <a:lnTo>
                  <a:pt x="2469938" y="2432171"/>
                </a:lnTo>
                <a:cubicBezTo>
                  <a:pt x="2469938" y="2744375"/>
                  <a:pt x="2383074" y="2998670"/>
                  <a:pt x="2209348" y="3195057"/>
                </a:cubicBezTo>
                <a:cubicBezTo>
                  <a:pt x="2035621" y="3391443"/>
                  <a:pt x="1792656" y="3489636"/>
                  <a:pt x="1480452" y="3489636"/>
                </a:cubicBezTo>
                <a:lnTo>
                  <a:pt x="785546" y="3489636"/>
                </a:lnTo>
                <a:lnTo>
                  <a:pt x="785546" y="5000301"/>
                </a:lnTo>
                <a:lnTo>
                  <a:pt x="0" y="5000301"/>
                </a:lnTo>
                <a:lnTo>
                  <a:pt x="0" y="7554"/>
                </a:lnTo>
                <a:cubicBezTo>
                  <a:pt x="881222" y="2518"/>
                  <a:pt x="1326868" y="0"/>
                  <a:pt x="1336939" y="0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dist"/>
            <a:endParaRPr lang="zh-CN" altLang="en-US" sz="595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034" y="0"/>
            <a:ext cx="6096000" cy="685800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90900" y="723900"/>
            <a:ext cx="5410200" cy="5410200"/>
            <a:chOff x="3606800" y="723900"/>
            <a:chExt cx="5410200" cy="5410200"/>
          </a:xfrm>
        </p:grpSpPr>
        <p:sp>
          <p:nvSpPr>
            <p:cNvPr id="5" name="椭圆 4"/>
            <p:cNvSpPr/>
            <p:nvPr/>
          </p:nvSpPr>
          <p:spPr>
            <a:xfrm>
              <a:off x="3733800" y="850900"/>
              <a:ext cx="5156200" cy="51562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606800" y="723900"/>
              <a:ext cx="5410200" cy="5410200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9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606310" y="2705725"/>
            <a:ext cx="4979377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cs typeface="经典综艺体简" panose="02010609000101010101" pitchFamily="49" charset="-122"/>
                <a:sym typeface="inpin heiti" panose="00000500000000000000" pitchFamily="2" charset="-122"/>
              </a:rPr>
              <a:t>建交学院毕业生双选会招聘目录</a:t>
            </a:r>
            <a:endParaRPr lang="zh-CN" sz="4400" b="1" dirty="0">
              <a:solidFill>
                <a:schemeClr val="tx1">
                  <a:lumMod val="85000"/>
                  <a:lumOff val="1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cs typeface="经典综艺体简" panose="02010609000101010101" pitchFamily="49" charset="-122"/>
              <a:sym typeface="inpin heiti" panose="000005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294321" y="4883955"/>
            <a:ext cx="3603356" cy="372074"/>
            <a:chOff x="5320995" y="4903159"/>
            <a:chExt cx="1550010" cy="281868"/>
          </a:xfrm>
        </p:grpSpPr>
        <p:sp>
          <p:nvSpPr>
            <p:cNvPr id="12" name="圆角矩形 11"/>
            <p:cNvSpPr/>
            <p:nvPr/>
          </p:nvSpPr>
          <p:spPr>
            <a:xfrm>
              <a:off x="5320995" y="4903159"/>
              <a:ext cx="1550010" cy="281868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1524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413375" y="4936230"/>
              <a:ext cx="1365250" cy="23234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+mn-ea"/>
                  <a:cs typeface="经典综艺体简" panose="02010609000101010101" pitchFamily="49" charset="-122"/>
                  <a:sym typeface="inpin heiti" panose="00000500000000000000" pitchFamily="2" charset="-122"/>
                </a:rPr>
                <a:t>2023</a:t>
              </a:r>
              <a:r>
                <a:rPr lang="zh-CN" altLang="en-US" sz="1400" b="1" dirty="0">
                  <a:solidFill>
                    <a:schemeClr val="bg1"/>
                  </a:solidFill>
                  <a:latin typeface="+mn-ea"/>
                  <a:cs typeface="经典综艺体简" panose="02010609000101010101" pitchFamily="49" charset="-122"/>
                  <a:sym typeface="inpin heiti" panose="00000500000000000000" pitchFamily="2" charset="-122"/>
                </a:rPr>
                <a:t>年</a:t>
              </a:r>
              <a:r>
                <a:rPr lang="en-US" altLang="zh-CN" sz="1400" b="1" dirty="0">
                  <a:solidFill>
                    <a:schemeClr val="bg1"/>
                  </a:solidFill>
                  <a:latin typeface="+mn-ea"/>
                  <a:cs typeface="经典综艺体简" panose="02010609000101010101" pitchFamily="49" charset="-122"/>
                  <a:sym typeface="inpin heiti" panose="00000500000000000000" pitchFamily="2" charset="-122"/>
                </a:rPr>
                <a:t>4</a:t>
              </a:r>
              <a:r>
                <a:rPr lang="zh-CN" altLang="en-US" sz="1400" b="1" dirty="0">
                  <a:solidFill>
                    <a:schemeClr val="bg1"/>
                  </a:solidFill>
                  <a:latin typeface="+mn-ea"/>
                  <a:cs typeface="经典综艺体简" panose="02010609000101010101" pitchFamily="49" charset="-122"/>
                  <a:sym typeface="inpin heiti" panose="00000500000000000000" pitchFamily="2" charset="-122"/>
                </a:rPr>
                <a:t>月</a:t>
              </a:r>
              <a:r>
                <a:rPr lang="en-US" altLang="zh-CN" sz="1400" b="1" dirty="0">
                  <a:solidFill>
                    <a:schemeClr val="bg1"/>
                  </a:solidFill>
                  <a:latin typeface="+mn-ea"/>
                  <a:cs typeface="经典综艺体简" panose="02010609000101010101" pitchFamily="49" charset="-122"/>
                  <a:sym typeface="inpin heiti" panose="00000500000000000000" pitchFamily="2" charset="-122"/>
                </a:rPr>
                <a:t>26</a:t>
              </a:r>
              <a:r>
                <a:rPr lang="zh-CN" altLang="en-US" sz="1400" b="1" dirty="0">
                  <a:solidFill>
                    <a:schemeClr val="bg1"/>
                  </a:solidFill>
                  <a:latin typeface="+mn-ea"/>
                  <a:cs typeface="经典综艺体简" panose="02010609000101010101" pitchFamily="49" charset="-122"/>
                  <a:sym typeface="inpin heiti" panose="00000500000000000000" pitchFamily="2" charset="-122"/>
                </a:rPr>
                <a:t>日</a:t>
              </a:r>
              <a:endParaRPr lang="zh-CN" altLang="en-US" sz="14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8" name="唯美动人浪漫场景短视频配乐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4463" y="-208280"/>
            <a:ext cx="812800" cy="812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7" y="115180"/>
            <a:ext cx="2551941" cy="6087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970" y="1072364"/>
            <a:ext cx="512063" cy="5296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  <p:bldP spid="18" grpId="0" animBg="1"/>
      <p:bldP spid="2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60625" y="238539"/>
          <a:ext cx="11692836" cy="6414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03"/>
                <a:gridCol w="5192907"/>
                <a:gridCol w="689113"/>
                <a:gridCol w="5261113"/>
              </a:tblGrid>
              <a:tr h="691304">
                <a:tc gridSpan="4">
                  <a:txBody>
                    <a:bodyPr/>
                    <a:lstStyle/>
                    <a:p>
                      <a:pPr algn="ctr"/>
                      <a:r>
                        <a:rPr lang="zh-CN" sz="3600" b="1" dirty="0">
                          <a:latin typeface="方正公文小标宋" panose="02000500000000000000" charset="-122"/>
                          <a:ea typeface="方正公文小标宋" panose="02000500000000000000" charset="-122"/>
                          <a:cs typeface="方正公文小标宋" panose="02000500000000000000" charset="-122"/>
                        </a:rPr>
                        <a:t>建筑与交通工程学院双选会</a:t>
                      </a:r>
                      <a:r>
                        <a:rPr lang="zh-CN" altLang="en-US" sz="3600" b="1" dirty="0">
                          <a:latin typeface="方正公文小标宋" panose="02000500000000000000" charset="-122"/>
                          <a:ea typeface="方正公文小标宋" panose="02000500000000000000" charset="-122"/>
                          <a:cs typeface="方正公文小标宋" panose="02000500000000000000" charset="-122"/>
                        </a:rPr>
                        <a:t>企业名录</a:t>
                      </a:r>
                      <a:endParaRPr lang="zh-CN" altLang="en-US" sz="3600" b="1" dirty="0">
                        <a:latin typeface="方正公文小标宋" panose="02000500000000000000" charset="-122"/>
                        <a:ea typeface="方正公文小标宋" panose="02000500000000000000" charset="-122"/>
                        <a:cs typeface="方正公文小标宋" panose="02000500000000000000" charset="-122"/>
                      </a:endParaRPr>
                    </a:p>
                  </a:txBody>
                  <a:tcPr anchor="ctr" anchorCt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35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中国二十二冶广东分公司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10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dirty="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中铁广州局三公司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5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中铁二十五局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11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桂林新奥燃气有限公司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5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3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深圳市乐有家控股公司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12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广西鼎恒工程质量检测有限公司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563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中国电子系统工程第二建设有限公司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13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广东嵘通建设有限公司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5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5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中国化学工程第七广东公司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14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上海禹璨信息技术有限公司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5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6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  <a:sym typeface="inpin heiti" panose="00000500000000000000" pitchFamily="2" charset="-122"/>
                        </a:rPr>
                        <a:t>广东重工建设监理有限公司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15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深圳城安智慧土木科技有限公司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627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7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皇家空调设备工程（广东）有限公司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16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广西通信规划设计咨询有限公司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5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8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广西路佳道桥勘察设计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17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托宝国际控股集团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  <a:tr h="635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9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联洋数智节能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18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dk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深圳达实智能股份有限公司</a:t>
                      </a:r>
                      <a:endParaRPr lang="zh-CN" altLang="en-US" sz="2400" b="1" kern="1200" dirty="0">
                        <a:solidFill>
                          <a:schemeClr val="dk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/>
    </mc:Choice>
    <mc:Fallback>
      <p:transition spd="slow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4" name="图片 23" descr="二十二冶"/>
          <p:cNvPicPr>
            <a:picLocks noChangeAspect="1"/>
          </p:cNvPicPr>
          <p:nvPr/>
        </p:nvPicPr>
        <p:blipFill>
          <a:blip r:embed="rId2"/>
          <a:srcRect b="46519"/>
          <a:stretch>
            <a:fillRect/>
          </a:stretch>
        </p:blipFill>
        <p:spPr>
          <a:xfrm>
            <a:off x="823595" y="737870"/>
            <a:ext cx="4716145" cy="518477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05195" y="737870"/>
            <a:ext cx="5260340" cy="5185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达实"/>
          <p:cNvPicPr>
            <a:picLocks noChangeAspect="1"/>
          </p:cNvPicPr>
          <p:nvPr/>
        </p:nvPicPr>
        <p:blipFill>
          <a:blip r:embed="rId2"/>
          <a:srcRect b="45407"/>
          <a:stretch>
            <a:fillRect/>
          </a:stretch>
        </p:blipFill>
        <p:spPr>
          <a:xfrm>
            <a:off x="1016000" y="775970"/>
            <a:ext cx="4744720" cy="50907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90615" y="775970"/>
            <a:ext cx="4904105" cy="5090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4" name="图片 3" descr="鼎恒"/>
          <p:cNvPicPr>
            <a:picLocks noChangeAspect="1"/>
          </p:cNvPicPr>
          <p:nvPr/>
        </p:nvPicPr>
        <p:blipFill>
          <a:blip r:embed="rId2"/>
          <a:srcRect b="51769"/>
          <a:stretch>
            <a:fillRect/>
          </a:stretch>
        </p:blipFill>
        <p:spPr>
          <a:xfrm>
            <a:off x="1083310" y="881380"/>
            <a:ext cx="5015230" cy="4438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53530" y="881380"/>
            <a:ext cx="4597400" cy="4218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皇家"/>
          <p:cNvPicPr>
            <a:picLocks noChangeAspect="1"/>
          </p:cNvPicPr>
          <p:nvPr/>
        </p:nvPicPr>
        <p:blipFill>
          <a:blip r:embed="rId2"/>
          <a:srcRect b="54880"/>
          <a:stretch>
            <a:fillRect/>
          </a:stretch>
        </p:blipFill>
        <p:spPr>
          <a:xfrm>
            <a:off x="1078230" y="881380"/>
            <a:ext cx="4799330" cy="45707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76390" y="873125"/>
            <a:ext cx="3937635" cy="4531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联洋"/>
          <p:cNvPicPr>
            <a:picLocks noChangeAspect="1"/>
          </p:cNvPicPr>
          <p:nvPr/>
        </p:nvPicPr>
        <p:blipFill>
          <a:blip r:embed="rId2"/>
          <a:srcRect b="47074"/>
          <a:stretch>
            <a:fillRect/>
          </a:stretch>
        </p:blipFill>
        <p:spPr>
          <a:xfrm>
            <a:off x="983615" y="881380"/>
            <a:ext cx="4647565" cy="49326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50000" y="881380"/>
            <a:ext cx="4665345" cy="4860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3" name="图片 2" descr="路桥"/>
          <p:cNvPicPr>
            <a:picLocks noChangeAspect="1"/>
          </p:cNvPicPr>
          <p:nvPr/>
        </p:nvPicPr>
        <p:blipFill>
          <a:blip r:embed="rId2"/>
          <a:srcRect b="46519"/>
          <a:stretch>
            <a:fillRect/>
          </a:stretch>
        </p:blipFill>
        <p:spPr>
          <a:xfrm>
            <a:off x="880745" y="756920"/>
            <a:ext cx="4603750" cy="52698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82690" y="756920"/>
            <a:ext cx="4367530" cy="5269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3" name="图片 2" descr="拼多多"/>
          <p:cNvPicPr>
            <a:picLocks noChangeAspect="1"/>
          </p:cNvPicPr>
          <p:nvPr/>
        </p:nvPicPr>
        <p:blipFill>
          <a:blip r:embed="rId2"/>
          <a:srcRect b="55870"/>
          <a:stretch>
            <a:fillRect/>
          </a:stretch>
        </p:blipFill>
        <p:spPr>
          <a:xfrm>
            <a:off x="1054735" y="802640"/>
            <a:ext cx="5269230" cy="4674870"/>
          </a:xfrm>
          <a:prstGeom prst="rect">
            <a:avLst/>
          </a:prstGeom>
        </p:spPr>
      </p:pic>
      <p:pic>
        <p:nvPicPr>
          <p:cNvPr id="4" name="图片 3" descr="拼多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44870"/>
          <a:stretch>
            <a:fillRect/>
          </a:stretch>
        </p:blipFill>
        <p:spPr>
          <a:xfrm>
            <a:off x="6644640" y="824230"/>
            <a:ext cx="4197985" cy="4653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嵘通"/>
          <p:cNvPicPr>
            <a:picLocks noChangeAspect="1"/>
          </p:cNvPicPr>
          <p:nvPr/>
        </p:nvPicPr>
        <p:blipFill>
          <a:blip r:embed="rId2"/>
          <a:srcRect b="45389"/>
          <a:stretch>
            <a:fillRect/>
          </a:stretch>
        </p:blipFill>
        <p:spPr>
          <a:xfrm>
            <a:off x="996315" y="601980"/>
            <a:ext cx="4705985" cy="5572125"/>
          </a:xfrm>
          <a:prstGeom prst="rect">
            <a:avLst/>
          </a:prstGeom>
        </p:spPr>
      </p:pic>
      <p:pic>
        <p:nvPicPr>
          <p:cNvPr id="3" name="图片 2" descr="嵘通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54583"/>
          <a:stretch>
            <a:fillRect/>
          </a:stretch>
        </p:blipFill>
        <p:spPr>
          <a:xfrm>
            <a:off x="6258560" y="601980"/>
            <a:ext cx="4701540" cy="5507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史密斯"/>
          <p:cNvPicPr>
            <a:picLocks noChangeAspect="1"/>
          </p:cNvPicPr>
          <p:nvPr/>
        </p:nvPicPr>
        <p:blipFill>
          <a:blip r:embed="rId2"/>
          <a:srcRect b="57269"/>
          <a:stretch>
            <a:fillRect/>
          </a:stretch>
        </p:blipFill>
        <p:spPr>
          <a:xfrm>
            <a:off x="687070" y="1217930"/>
            <a:ext cx="5466080" cy="4415790"/>
          </a:xfrm>
          <a:prstGeom prst="rect">
            <a:avLst/>
          </a:prstGeom>
        </p:spPr>
      </p:pic>
      <p:pic>
        <p:nvPicPr>
          <p:cNvPr id="3" name="图片 2" descr="史密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42741"/>
          <a:stretch>
            <a:fillRect/>
          </a:stretch>
        </p:blipFill>
        <p:spPr>
          <a:xfrm>
            <a:off x="6718300" y="1223645"/>
            <a:ext cx="4074160" cy="4410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市乐"/>
          <p:cNvPicPr>
            <a:picLocks noChangeAspect="1"/>
          </p:cNvPicPr>
          <p:nvPr/>
        </p:nvPicPr>
        <p:blipFill>
          <a:blip r:embed="rId2"/>
          <a:srcRect b="59500"/>
          <a:stretch>
            <a:fillRect/>
          </a:stretch>
        </p:blipFill>
        <p:spPr>
          <a:xfrm>
            <a:off x="781685" y="1054735"/>
            <a:ext cx="5382260" cy="4323080"/>
          </a:xfrm>
          <a:prstGeom prst="rect">
            <a:avLst/>
          </a:prstGeom>
        </p:spPr>
      </p:pic>
      <p:pic>
        <p:nvPicPr>
          <p:cNvPr id="3" name="图片 2" descr="市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41037"/>
          <a:stretch>
            <a:fillRect/>
          </a:stretch>
        </p:blipFill>
        <p:spPr>
          <a:xfrm>
            <a:off x="6600825" y="1054735"/>
            <a:ext cx="3696970" cy="4323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新奥"/>
          <p:cNvPicPr>
            <a:picLocks noChangeAspect="1"/>
          </p:cNvPicPr>
          <p:nvPr/>
        </p:nvPicPr>
        <p:blipFill>
          <a:blip r:embed="rId2"/>
          <a:srcRect b="41889"/>
          <a:stretch>
            <a:fillRect/>
          </a:stretch>
        </p:blipFill>
        <p:spPr>
          <a:xfrm>
            <a:off x="1194435" y="881380"/>
            <a:ext cx="4626610" cy="5052695"/>
          </a:xfrm>
          <a:prstGeom prst="rect">
            <a:avLst/>
          </a:prstGeom>
        </p:spPr>
      </p:pic>
      <p:pic>
        <p:nvPicPr>
          <p:cNvPr id="3" name="图片 2" descr="新奥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58222"/>
          <a:stretch>
            <a:fillRect/>
          </a:stretch>
        </p:blipFill>
        <p:spPr>
          <a:xfrm>
            <a:off x="6229350" y="881380"/>
            <a:ext cx="4817745" cy="4693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4" name="图片 3" descr="中电二"/>
          <p:cNvPicPr>
            <a:picLocks noChangeAspect="1"/>
          </p:cNvPicPr>
          <p:nvPr/>
        </p:nvPicPr>
        <p:blipFill>
          <a:blip r:embed="rId2"/>
          <a:srcRect b="58759"/>
          <a:stretch>
            <a:fillRect/>
          </a:stretch>
        </p:blipFill>
        <p:spPr>
          <a:xfrm>
            <a:off x="586105" y="881380"/>
            <a:ext cx="5438140" cy="4927600"/>
          </a:xfrm>
          <a:prstGeom prst="rect">
            <a:avLst/>
          </a:prstGeom>
        </p:spPr>
      </p:pic>
      <p:pic>
        <p:nvPicPr>
          <p:cNvPr id="5" name="图片 4" descr="中电二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40046"/>
          <a:stretch>
            <a:fillRect/>
          </a:stretch>
        </p:blipFill>
        <p:spPr>
          <a:xfrm>
            <a:off x="6339840" y="603250"/>
            <a:ext cx="4291330" cy="5652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中国通信"/>
          <p:cNvPicPr>
            <a:picLocks noChangeAspect="1"/>
          </p:cNvPicPr>
          <p:nvPr/>
        </p:nvPicPr>
        <p:blipFill>
          <a:blip r:embed="rId2"/>
          <a:srcRect b="38435"/>
          <a:stretch>
            <a:fillRect/>
          </a:stretch>
        </p:blipFill>
        <p:spPr>
          <a:xfrm>
            <a:off x="897255" y="510540"/>
            <a:ext cx="4345940" cy="5605145"/>
          </a:xfrm>
          <a:prstGeom prst="rect">
            <a:avLst/>
          </a:prstGeom>
        </p:spPr>
      </p:pic>
      <p:pic>
        <p:nvPicPr>
          <p:cNvPr id="3" name="图片 2" descr="中国通信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60722"/>
          <a:stretch>
            <a:fillRect/>
          </a:stretch>
        </p:blipFill>
        <p:spPr>
          <a:xfrm>
            <a:off x="5760085" y="984885"/>
            <a:ext cx="5403850" cy="4446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中化建"/>
          <p:cNvPicPr>
            <a:picLocks noChangeAspect="1"/>
          </p:cNvPicPr>
          <p:nvPr/>
        </p:nvPicPr>
        <p:blipFill>
          <a:blip r:embed="rId2"/>
          <a:srcRect b="54463"/>
          <a:stretch>
            <a:fillRect/>
          </a:stretch>
        </p:blipFill>
        <p:spPr>
          <a:xfrm>
            <a:off x="1007745" y="652145"/>
            <a:ext cx="5298440" cy="5173980"/>
          </a:xfrm>
          <a:prstGeom prst="rect">
            <a:avLst/>
          </a:prstGeom>
        </p:spPr>
      </p:pic>
      <p:pic>
        <p:nvPicPr>
          <p:cNvPr id="3" name="图片 2" descr="中化建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45120"/>
          <a:stretch>
            <a:fillRect/>
          </a:stretch>
        </p:blipFill>
        <p:spPr>
          <a:xfrm>
            <a:off x="6768465" y="652145"/>
            <a:ext cx="4395470" cy="5173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中铁二十五"/>
          <p:cNvPicPr>
            <a:picLocks noChangeAspect="1"/>
          </p:cNvPicPr>
          <p:nvPr/>
        </p:nvPicPr>
        <p:blipFill>
          <a:blip r:embed="rId2"/>
          <a:srcRect b="42722"/>
          <a:stretch>
            <a:fillRect/>
          </a:stretch>
        </p:blipFill>
        <p:spPr>
          <a:xfrm>
            <a:off x="1010920" y="633730"/>
            <a:ext cx="4571365" cy="5590540"/>
          </a:xfrm>
          <a:prstGeom prst="rect">
            <a:avLst/>
          </a:prstGeom>
        </p:spPr>
      </p:pic>
      <p:pic>
        <p:nvPicPr>
          <p:cNvPr id="3" name="图片 2" descr="中铁二十五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56824"/>
          <a:stretch>
            <a:fillRect/>
          </a:stretch>
        </p:blipFill>
        <p:spPr>
          <a:xfrm>
            <a:off x="5978525" y="1043305"/>
            <a:ext cx="4937125" cy="4551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637" y="351692"/>
            <a:ext cx="512063" cy="529607"/>
          </a:xfrm>
          <a:prstGeom prst="rect">
            <a:avLst/>
          </a:prstGeom>
        </p:spPr>
      </p:pic>
      <p:pic>
        <p:nvPicPr>
          <p:cNvPr id="2" name="图片 1" descr="中铁三"/>
          <p:cNvPicPr>
            <a:picLocks noChangeAspect="1"/>
          </p:cNvPicPr>
          <p:nvPr/>
        </p:nvPicPr>
        <p:blipFill>
          <a:blip r:embed="rId2"/>
          <a:srcRect b="35463"/>
          <a:stretch>
            <a:fillRect/>
          </a:stretch>
        </p:blipFill>
        <p:spPr>
          <a:xfrm>
            <a:off x="922020" y="699770"/>
            <a:ext cx="4632960" cy="5327015"/>
          </a:xfrm>
          <a:prstGeom prst="rect">
            <a:avLst/>
          </a:prstGeom>
        </p:spPr>
      </p:pic>
      <p:pic>
        <p:nvPicPr>
          <p:cNvPr id="3" name="图片 2" descr="中铁三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t="62750"/>
          <a:stretch>
            <a:fillRect/>
          </a:stretch>
        </p:blipFill>
        <p:spPr>
          <a:xfrm>
            <a:off x="6096000" y="1458595"/>
            <a:ext cx="5177790" cy="3436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958.6141732283464,&quot;width&quot;:4018.8047244094487}"/>
</p:tagLst>
</file>

<file path=ppt/tags/tag2.xml><?xml version="1.0" encoding="utf-8"?>
<p:tagLst xmlns:p="http://schemas.openxmlformats.org/presentationml/2006/main">
  <p:tag name="KSO_WM_UNIT_TABLE_BEAUTIFY" val="smartTable{b967bf39-5f34-44a1-8690-d838261883cf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ISPRING_PRESENTATION_TITLE" val="PowerPoint 演示文稿"/>
  <p:tag name="ISPRING_SCORM_RATE_SLIDES" val="0"/>
  <p:tag name="ISPRING_SCORM_PASSING_SCORE" val="0.000000"/>
  <p:tag name="ISPRING_ULTRA_SCORM_COURSE_ID" val="0D67B9A4-9812-4596-8735-9284354BA144"/>
  <p:tag name="ISPRINGONLINEFOLDERID" val="0"/>
  <p:tag name="ISPRINGONLINEFOLDERPATH" val="Content List"/>
  <p:tag name="ISPRINGCLOUDFOLDERID" val="0"/>
  <p:tag name="ISPRINGCLOUDFOLDERPATH" val="Repository"/>
  <p:tag name="ISPRING_OUTPUT_FOLDER" val="G:\第十二批\473194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KSO_WPP_MARK_KEY" val="4c923b4e-7c00-4af5-b721-3b507a471ee7"/>
  <p:tag name="COMMONDATA" val="eyJoZGlkIjoiNzgwYmI1NTNlZjVlYThjNWRlOTM2NmQwMjZkYjYyODYifQ=="/>
</p:tagLst>
</file>

<file path=ppt/theme/theme1.xml><?xml version="1.0" encoding="utf-8"?>
<a:theme xmlns:a="http://schemas.openxmlformats.org/drawingml/2006/main" name="包图主题2">
  <a:themeElements>
    <a:clrScheme name="自定义 30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00000"/>
      </a:accent1>
      <a:accent2>
        <a:srgbClr val="005390"/>
      </a:accent2>
      <a:accent3>
        <a:srgbClr val="C00000"/>
      </a:accent3>
      <a:accent4>
        <a:srgbClr val="005390"/>
      </a:accent4>
      <a:accent5>
        <a:srgbClr val="C00000"/>
      </a:accent5>
      <a:accent6>
        <a:srgbClr val="005390"/>
      </a:accent6>
      <a:hlink>
        <a:srgbClr val="C00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316</Words>
  <Application>WPS 演示</Application>
  <PresentationFormat>宽屏</PresentationFormat>
  <Paragraphs>84</Paragraphs>
  <Slides>18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inpin heiti</vt:lpstr>
      <vt:lpstr>经典综艺体简</vt:lpstr>
      <vt:lpstr>Arial Unicode MS</vt:lpstr>
      <vt:lpstr>等线</vt:lpstr>
      <vt:lpstr>Calibri</vt:lpstr>
      <vt:lpstr>方正公文小标宋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楠</cp:lastModifiedBy>
  <cp:revision>68</cp:revision>
  <dcterms:created xsi:type="dcterms:W3CDTF">2017-08-18T03:02:00Z</dcterms:created>
  <dcterms:modified xsi:type="dcterms:W3CDTF">2023-04-26T07:53:34Z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05DDEFFE4D9749E4A5DF7A76E90C0195_13</vt:lpwstr>
  </property>
</Properties>
</file>