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7" d="100"/>
          <a:sy n="87" d="100"/>
        </p:scale>
        <p:origin x="204" y="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FCEEBA8-E930-AD35-516F-F1878656AD9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675BA161-81CC-6F60-3604-ABA33C42934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48732FE3-4919-E4AA-D692-02FBF7BCEB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BEC58-956D-4635-9679-D56CCF357D61}" type="datetimeFigureOut">
              <a:rPr lang="zh-CN" altLang="en-US" smtClean="0"/>
              <a:t>2025/4/11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9CE4C9F1-1AD6-11E1-B1F9-8B4AFA3BAE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D9623015-956F-66BA-2BB2-F02BF2B16E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2DA6CC-960A-4F92-9B0F-2F8185A45D4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264021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C0C0523-4C8B-0D0D-82D2-E6C2DA8A5C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3A734D6-FBEE-2370-E87C-004227E71A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F5B238C8-E73B-CF35-924B-FF4CF564DD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BEC58-956D-4635-9679-D56CCF357D61}" type="datetimeFigureOut">
              <a:rPr lang="zh-CN" altLang="en-US" smtClean="0"/>
              <a:t>2025/4/11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CCA53B18-72EC-BF67-B2A6-3447D15247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1B3EFDC8-AC8A-07B3-6944-7C08E26D99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2DA6CC-960A-4F92-9B0F-2F8185A45D4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584852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F8989D3-988A-F26A-99D7-1574D02E76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19C2F7E0-856D-A27A-0F0F-83C42BF42C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57758FF4-DC7B-3EC5-518A-18A111B8BB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BEC58-956D-4635-9679-D56CCF357D61}" type="datetimeFigureOut">
              <a:rPr lang="zh-CN" altLang="en-US" smtClean="0"/>
              <a:t>2025/4/11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35EDBFEC-3841-F3B0-FD13-60455D89DB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78396B9D-E5C4-6F36-7675-7AECCD0C13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2DA6CC-960A-4F92-9B0F-2F8185A45D4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928726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134AC8A-114D-DD93-AC6E-D8F1A3748F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D476C49-93DB-39D5-521F-E9C75041709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87EC81CD-39F4-9AEA-7199-34BFC90D869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EA5F87FF-6221-230A-8548-D2A0C1801A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BEC58-956D-4635-9679-D56CCF357D61}" type="datetimeFigureOut">
              <a:rPr lang="zh-CN" altLang="en-US" smtClean="0"/>
              <a:t>2025/4/11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8513C747-6208-5382-C00E-E826BFDA79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DEAD7AE5-140C-5C2B-5C26-5C8995DA1B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2DA6CC-960A-4F92-9B0F-2F8185A45D4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752192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BC638A3-7A0F-CFF9-851E-0DCBD5BAA4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F716138C-72FD-B3AB-E64B-B5556835C8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737586F8-9D68-EB4C-997E-2C4E5FFE3A5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573D28C2-CD06-AFEE-7281-12967BB06C5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B8F89FDA-326E-7A1B-5E30-78E81C006C8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AB258C11-A0D6-19BA-075F-82B604418C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BEC58-956D-4635-9679-D56CCF357D61}" type="datetimeFigureOut">
              <a:rPr lang="zh-CN" altLang="en-US" smtClean="0"/>
              <a:t>2025/4/11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5D87E64D-4112-C7FA-EB7F-69E938D22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8D124256-766B-9EF2-4C0B-C8F88901A6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2DA6CC-960A-4F92-9B0F-2F8185A45D4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505603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6BC65CE-E053-FA38-C763-50C3EA71EF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147CD239-6FED-5A3C-268D-4FB28E5914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BEC58-956D-4635-9679-D56CCF357D61}" type="datetimeFigureOut">
              <a:rPr lang="zh-CN" altLang="en-US" smtClean="0"/>
              <a:t>2025/4/11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3AC6BDD4-766C-F364-6DD6-83F6357322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7BDE64BD-B322-6F5E-188F-FD1A5C101D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2DA6CC-960A-4F92-9B0F-2F8185A45D4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440306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338C7831-DBCF-3C44-9351-B0B862E17A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BEC58-956D-4635-9679-D56CCF357D61}" type="datetimeFigureOut">
              <a:rPr lang="zh-CN" altLang="en-US" smtClean="0"/>
              <a:t>2025/4/11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4075B29B-A9F7-9D92-379E-F852546D7B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9088F17-A6DF-849A-4420-F1AE75DFFD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2DA6CC-960A-4F92-9B0F-2F8185A45D4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003494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CC6E8D5-939C-707B-1AA8-30BDFD9663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91CDB63-AA8D-17AC-28B3-5645524C21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13C6FEBE-9DD5-82F1-70BE-DD9A41B1CDC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4C6147AC-BFE1-4773-8392-13E092E849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BEC58-956D-4635-9679-D56CCF357D61}" type="datetimeFigureOut">
              <a:rPr lang="zh-CN" altLang="en-US" smtClean="0"/>
              <a:t>2025/4/11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276D63DF-3D83-1800-1815-C60AAC626F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5D329502-70C6-E3DF-FA9C-FB567D8CE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2DA6CC-960A-4F92-9B0F-2F8185A45D4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54626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8F4B534-DB0E-B152-6053-314E7D31BC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229F1239-816D-6865-E6D9-F002AEC495D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6E3114B1-84B5-5214-5F12-4B6CF4AE139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C982CD1B-55E5-EEE3-C4A4-849FAB7AD4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BEC58-956D-4635-9679-D56CCF357D61}" type="datetimeFigureOut">
              <a:rPr lang="zh-CN" altLang="en-US" smtClean="0"/>
              <a:t>2025/4/11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DCB64D81-E49A-F8EC-0166-2D02A556C6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1C7CAD0B-2D9F-B1FF-8E71-00B3118AA6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2DA6CC-960A-4F92-9B0F-2F8185A45D4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762797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1D1F0AA-A267-43ED-18F1-3110B6D3F1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C8A5DCD9-5304-F0AB-43CF-7ECC99D3EDE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17595A87-3F6F-1859-0DED-AF081C18F1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BEC58-956D-4635-9679-D56CCF357D61}" type="datetimeFigureOut">
              <a:rPr lang="zh-CN" altLang="en-US" smtClean="0"/>
              <a:t>2025/4/11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D728A3EE-AF5A-E4E6-FD46-A112B35DE9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6B1FCCED-6C8A-6274-6341-F9AB29098A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2DA6CC-960A-4F92-9B0F-2F8185A45D4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070811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7E07DBEB-FA22-8615-3D67-342CE4C912A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40859CE2-EF8C-6250-D238-3408365B32D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06F94A8F-A432-02F8-F7AA-FFC5E1A3AC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BEC58-956D-4635-9679-D56CCF357D61}" type="datetimeFigureOut">
              <a:rPr lang="zh-CN" altLang="en-US" smtClean="0"/>
              <a:t>2025/4/11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9E4F6838-672F-C273-F51D-6677EDA101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06990F73-97BB-C99F-29BA-F21D218AC7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2DA6CC-960A-4F92-9B0F-2F8185A45D4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136572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B0952E9F-E2A0-CD5C-6BDD-3C6EA3EB92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651F7F30-BF42-8B5E-71AC-FE874BFF99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52A166D1-899F-2154-49E0-44CF3FFD79D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CBEC58-956D-4635-9679-D56CCF357D61}" type="datetimeFigureOut">
              <a:rPr lang="zh-CN" altLang="en-US" smtClean="0"/>
              <a:t>2025/4/11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2DF8AFF3-4662-D504-CB14-5CC7252F66F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371A1CFB-98BA-F7D3-9B8D-A218C281E24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2DA6CC-960A-4F92-9B0F-2F8185A45D4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427316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E2CA55D-1D26-8C10-5E82-83387832476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en-US" b="1" dirty="0"/>
              <a:t>封面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684CF5B8-BD43-3732-2D41-DDD757D964C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01028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AAD4C2F-68A6-F7E9-541D-89E748CFF3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7DF5652-EA91-3B90-4BF9-0083A293518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en-US" dirty="0"/>
              <a:t>内页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45A25E85-2EEC-6A90-2803-CF6EE2A5721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82860702"/>
      </p:ext>
    </p:extLst>
  </p:cSld>
  <p:clrMapOvr>
    <a:masterClrMapping/>
  </p:clrMapOvr>
</p:sld>
</file>

<file path=ppt/theme/theme1.xml><?xml version="1.0" encoding="utf-8"?>
<a:theme xmlns:a="http://schemas.openxmlformats.org/drawingml/2006/main" name="“兆易创新杯”第二十届中国研究生电子设计竞赛PP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3</Words>
  <Application>Microsoft Office PowerPoint</Application>
  <PresentationFormat>宽屏</PresentationFormat>
  <Paragraphs>2</Paragraphs>
  <Slides>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</vt:i4>
      </vt:variant>
    </vt:vector>
  </HeadingPairs>
  <TitlesOfParts>
    <vt:vector size="6" baseType="lpstr">
      <vt:lpstr>等线</vt:lpstr>
      <vt:lpstr>等线 Light</vt:lpstr>
      <vt:lpstr>Arial</vt:lpstr>
      <vt:lpstr>“兆易创新杯”第二十届中国研究生电子设计竞赛PPT</vt:lpstr>
      <vt:lpstr>封面</vt:lpstr>
      <vt:lpstr>内页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Hongrui Zhang</dc:creator>
  <cp:lastModifiedBy>Hongrui Zhang</cp:lastModifiedBy>
  <cp:revision>1</cp:revision>
  <dcterms:created xsi:type="dcterms:W3CDTF">2025-04-11T07:03:27Z</dcterms:created>
  <dcterms:modified xsi:type="dcterms:W3CDTF">2025-04-11T07:06:15Z</dcterms:modified>
</cp:coreProperties>
</file>